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Lst>
  <p:notesMasterIdLst>
    <p:notesMasterId r:id="rId14"/>
  </p:notesMasterIdLst>
  <p:sldIdLst>
    <p:sldId id="256" r:id="rId2"/>
    <p:sldId id="265" r:id="rId3"/>
    <p:sldId id="330" r:id="rId4"/>
    <p:sldId id="338" r:id="rId5"/>
    <p:sldId id="315" r:id="rId6"/>
    <p:sldId id="314" r:id="rId7"/>
    <p:sldId id="316" r:id="rId8"/>
    <p:sldId id="317" r:id="rId9"/>
    <p:sldId id="319" r:id="rId10"/>
    <p:sldId id="332" r:id="rId11"/>
    <p:sldId id="333" r:id="rId12"/>
    <p:sldId id="266" r:id="rId13"/>
  </p:sldIdLst>
  <p:sldSz cx="9144000" cy="5143500" type="screen16x9"/>
  <p:notesSz cx="6858000" cy="9144000"/>
  <p:embeddedFontLst>
    <p:embeddedFont>
      <p:font typeface="Abril Fatface" panose="02000503000000020003" pitchFamily="2" charset="0"/>
      <p:regular r:id="rId15"/>
    </p:embeddedFont>
    <p:embeddedFont>
      <p:font typeface="Algerian" panose="04020705040A02060702" pitchFamily="82" charset="0"/>
      <p:regular r:id="rId16"/>
    </p:embeddedFont>
    <p:embeddedFont>
      <p:font typeface="Calibri" panose="020F0502020204030204" pitchFamily="34" charset="0"/>
      <p:regular r:id="rId17"/>
      <p:bold r:id="rId18"/>
      <p:italic r:id="rId19"/>
      <p:boldItalic r:id="rId20"/>
    </p:embeddedFont>
    <p:embeddedFont>
      <p:font typeface="Inter" panose="020B0604020202020204" charset="0"/>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EE2595A-F8BE-4AC8-85A0-7E4D7A760B63}">
  <a:tblStyle styleId="{6EE2595A-F8BE-4AC8-85A0-7E4D7A760B63}"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A516EBB-9FE9-4EA3-A722-C8DD51D3B751}"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28" autoAdjust="0"/>
    <p:restoredTop sz="94660"/>
  </p:normalViewPr>
  <p:slideViewPr>
    <p:cSldViewPr snapToGrid="0">
      <p:cViewPr varScale="1">
        <p:scale>
          <a:sx n="107" d="100"/>
          <a:sy n="107" d="100"/>
        </p:scale>
        <p:origin x="533"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10.jpeg>
</file>

<file path=ppt/media/image11.jpeg>
</file>

<file path=ppt/media/image12.jpeg>
</file>

<file path=ppt/media/image13.jpeg>
</file>

<file path=ppt/media/image14.gif>
</file>

<file path=ppt/media/image15.jpeg>
</file>

<file path=ppt/media/image2.jpeg>
</file>

<file path=ppt/media/image3.gif>
</file>

<file path=ppt/media/image4.jpeg>
</file>

<file path=ppt/media/image5.gif>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7"/>
        <p:cNvGrpSpPr/>
        <p:nvPr/>
      </p:nvGrpSpPr>
      <p:grpSpPr>
        <a:xfrm>
          <a:off x="0" y="0"/>
          <a:ext cx="0" cy="0"/>
          <a:chOff x="0" y="0"/>
          <a:chExt cx="0" cy="0"/>
        </a:xfrm>
      </p:grpSpPr>
      <p:sp>
        <p:nvSpPr>
          <p:cNvPr id="1348" name="Google Shape;1348;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9" name="Google Shape;1349;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4"/>
        <p:cNvGrpSpPr/>
        <p:nvPr/>
      </p:nvGrpSpPr>
      <p:grpSpPr>
        <a:xfrm>
          <a:off x="0" y="0"/>
          <a:ext cx="0" cy="0"/>
          <a:chOff x="0" y="0"/>
          <a:chExt cx="0" cy="0"/>
        </a:xfrm>
      </p:grpSpPr>
      <p:sp>
        <p:nvSpPr>
          <p:cNvPr id="3085" name="Google Shape;3085;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6" name="Google Shape;3086;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37419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0"/>
        <p:cNvGrpSpPr/>
        <p:nvPr/>
      </p:nvGrpSpPr>
      <p:grpSpPr>
        <a:xfrm>
          <a:off x="0" y="0"/>
          <a:ext cx="0" cy="0"/>
          <a:chOff x="0" y="0"/>
          <a:chExt cx="0" cy="0"/>
        </a:xfrm>
      </p:grpSpPr>
      <p:sp>
        <p:nvSpPr>
          <p:cNvPr id="3251" name="Google Shape;3251;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2" name="Google Shape;3252;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4"/>
        <p:cNvGrpSpPr/>
        <p:nvPr/>
      </p:nvGrpSpPr>
      <p:grpSpPr>
        <a:xfrm>
          <a:off x="0" y="0"/>
          <a:ext cx="0" cy="0"/>
          <a:chOff x="0" y="0"/>
          <a:chExt cx="0" cy="0"/>
        </a:xfrm>
      </p:grpSpPr>
      <p:sp>
        <p:nvSpPr>
          <p:cNvPr id="3085" name="Google Shape;3085;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6" name="Google Shape;3086;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4"/>
        <p:cNvGrpSpPr/>
        <p:nvPr/>
      </p:nvGrpSpPr>
      <p:grpSpPr>
        <a:xfrm>
          <a:off x="0" y="0"/>
          <a:ext cx="0" cy="0"/>
          <a:chOff x="0" y="0"/>
          <a:chExt cx="0" cy="0"/>
        </a:xfrm>
      </p:grpSpPr>
      <p:sp>
        <p:nvSpPr>
          <p:cNvPr id="3085" name="Google Shape;3085;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6" name="Google Shape;3086;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60390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4"/>
        <p:cNvGrpSpPr/>
        <p:nvPr/>
      </p:nvGrpSpPr>
      <p:grpSpPr>
        <a:xfrm>
          <a:off x="0" y="0"/>
          <a:ext cx="0" cy="0"/>
          <a:chOff x="0" y="0"/>
          <a:chExt cx="0" cy="0"/>
        </a:xfrm>
      </p:grpSpPr>
      <p:sp>
        <p:nvSpPr>
          <p:cNvPr id="3085" name="Google Shape;3085;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6" name="Google Shape;3086;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55789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4"/>
        <p:cNvGrpSpPr/>
        <p:nvPr/>
      </p:nvGrpSpPr>
      <p:grpSpPr>
        <a:xfrm>
          <a:off x="0" y="0"/>
          <a:ext cx="0" cy="0"/>
          <a:chOff x="0" y="0"/>
          <a:chExt cx="0" cy="0"/>
        </a:xfrm>
      </p:grpSpPr>
      <p:sp>
        <p:nvSpPr>
          <p:cNvPr id="3085" name="Google Shape;3085;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6" name="Google Shape;3086;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09270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4"/>
        <p:cNvGrpSpPr/>
        <p:nvPr/>
      </p:nvGrpSpPr>
      <p:grpSpPr>
        <a:xfrm>
          <a:off x="0" y="0"/>
          <a:ext cx="0" cy="0"/>
          <a:chOff x="0" y="0"/>
          <a:chExt cx="0" cy="0"/>
        </a:xfrm>
      </p:grpSpPr>
      <p:sp>
        <p:nvSpPr>
          <p:cNvPr id="3085" name="Google Shape;3085;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6" name="Google Shape;3086;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11725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4"/>
        <p:cNvGrpSpPr/>
        <p:nvPr/>
      </p:nvGrpSpPr>
      <p:grpSpPr>
        <a:xfrm>
          <a:off x="0" y="0"/>
          <a:ext cx="0" cy="0"/>
          <a:chOff x="0" y="0"/>
          <a:chExt cx="0" cy="0"/>
        </a:xfrm>
      </p:grpSpPr>
      <p:sp>
        <p:nvSpPr>
          <p:cNvPr id="3085" name="Google Shape;3085;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6" name="Google Shape;3086;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19120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4"/>
        <p:cNvGrpSpPr/>
        <p:nvPr/>
      </p:nvGrpSpPr>
      <p:grpSpPr>
        <a:xfrm>
          <a:off x="0" y="0"/>
          <a:ext cx="0" cy="0"/>
          <a:chOff x="0" y="0"/>
          <a:chExt cx="0" cy="0"/>
        </a:xfrm>
      </p:grpSpPr>
      <p:sp>
        <p:nvSpPr>
          <p:cNvPr id="3085" name="Google Shape;3085;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6" name="Google Shape;3086;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29665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4"/>
        <p:cNvGrpSpPr/>
        <p:nvPr/>
      </p:nvGrpSpPr>
      <p:grpSpPr>
        <a:xfrm>
          <a:off x="0" y="0"/>
          <a:ext cx="0" cy="0"/>
          <a:chOff x="0" y="0"/>
          <a:chExt cx="0" cy="0"/>
        </a:xfrm>
      </p:grpSpPr>
      <p:sp>
        <p:nvSpPr>
          <p:cNvPr id="3085" name="Google Shape;3085;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6" name="Google Shape;3086;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01606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540125" y="-9525"/>
            <a:ext cx="10224238" cy="5148650"/>
            <a:chOff x="-540125" y="-9525"/>
            <a:chExt cx="10224238" cy="5148650"/>
          </a:xfrm>
        </p:grpSpPr>
        <p:sp>
          <p:nvSpPr>
            <p:cNvPr id="10" name="Google Shape;10;p2"/>
            <p:cNvSpPr/>
            <p:nvPr/>
          </p:nvSpPr>
          <p:spPr>
            <a:xfrm>
              <a:off x="5025" y="1299850"/>
              <a:ext cx="9140707" cy="3522165"/>
            </a:xfrm>
            <a:custGeom>
              <a:avLst/>
              <a:gdLst/>
              <a:ahLst/>
              <a:cxnLst/>
              <a:rect l="l" t="t" r="r" b="b"/>
              <a:pathLst>
                <a:path w="27675" h="40289" extrusionOk="0">
                  <a:moveTo>
                    <a:pt x="1" y="0"/>
                  </a:moveTo>
                  <a:lnTo>
                    <a:pt x="1" y="40289"/>
                  </a:lnTo>
                  <a:lnTo>
                    <a:pt x="27674" y="40289"/>
                  </a:lnTo>
                  <a:lnTo>
                    <a:pt x="276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8972950" y="257125"/>
              <a:ext cx="169775" cy="4609241"/>
            </a:xfrm>
            <a:custGeom>
              <a:avLst/>
              <a:gdLst/>
              <a:ahLst/>
              <a:cxnLst/>
              <a:rect l="l" t="t" r="r" b="b"/>
              <a:pathLst>
                <a:path w="860" h="38738" extrusionOk="0">
                  <a:moveTo>
                    <a:pt x="0" y="0"/>
                  </a:moveTo>
                  <a:lnTo>
                    <a:pt x="0" y="38737"/>
                  </a:lnTo>
                  <a:lnTo>
                    <a:pt x="860" y="38737"/>
                  </a:lnTo>
                  <a:lnTo>
                    <a:pt x="8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00" y="247650"/>
              <a:ext cx="169775" cy="4618635"/>
            </a:xfrm>
            <a:custGeom>
              <a:avLst/>
              <a:gdLst/>
              <a:ahLst/>
              <a:cxnLst/>
              <a:rect l="l" t="t" r="r" b="b"/>
              <a:pathLst>
                <a:path w="850" h="38738" extrusionOk="0">
                  <a:moveTo>
                    <a:pt x="0" y="0"/>
                  </a:moveTo>
                  <a:lnTo>
                    <a:pt x="0" y="38737"/>
                  </a:lnTo>
                  <a:lnTo>
                    <a:pt x="850" y="38737"/>
                  </a:lnTo>
                  <a:lnTo>
                    <a:pt x="8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a:off x="169884" y="4505102"/>
              <a:ext cx="8807563" cy="318713"/>
              <a:chOff x="188112" y="4401147"/>
              <a:chExt cx="8663745" cy="305867"/>
            </a:xfrm>
          </p:grpSpPr>
          <p:sp>
            <p:nvSpPr>
              <p:cNvPr id="14" name="Google Shape;14;p2"/>
              <p:cNvSpPr/>
              <p:nvPr/>
            </p:nvSpPr>
            <p:spPr>
              <a:xfrm>
                <a:off x="188112" y="4401147"/>
                <a:ext cx="8663745" cy="305867"/>
              </a:xfrm>
              <a:custGeom>
                <a:avLst/>
                <a:gdLst/>
                <a:ahLst/>
                <a:cxnLst/>
                <a:rect l="l" t="t" r="r" b="b"/>
                <a:pathLst>
                  <a:path w="27171" h="3178" extrusionOk="0">
                    <a:moveTo>
                      <a:pt x="1" y="0"/>
                    </a:moveTo>
                    <a:lnTo>
                      <a:pt x="1" y="3177"/>
                    </a:lnTo>
                    <a:lnTo>
                      <a:pt x="27171" y="3177"/>
                    </a:lnTo>
                    <a:lnTo>
                      <a:pt x="271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201135" y="4401147"/>
                <a:ext cx="6647593" cy="305867"/>
              </a:xfrm>
              <a:custGeom>
                <a:avLst/>
                <a:gdLst/>
                <a:ahLst/>
                <a:cxnLst/>
                <a:rect l="l" t="t" r="r" b="b"/>
                <a:pathLst>
                  <a:path w="20848" h="3178" extrusionOk="0">
                    <a:moveTo>
                      <a:pt x="1" y="0"/>
                    </a:moveTo>
                    <a:lnTo>
                      <a:pt x="378" y="3177"/>
                    </a:lnTo>
                    <a:lnTo>
                      <a:pt x="20470" y="3177"/>
                    </a:lnTo>
                    <a:lnTo>
                      <a:pt x="20848" y="0"/>
                    </a:ln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43887" y="4570540"/>
                <a:ext cx="220332" cy="55630"/>
              </a:xfrm>
              <a:custGeom>
                <a:avLst/>
                <a:gdLst/>
                <a:ahLst/>
                <a:cxnLst/>
                <a:rect l="l" t="t" r="r" b="b"/>
                <a:pathLst>
                  <a:path w="691" h="578" extrusionOk="0">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 name="Google Shape;17;p2"/>
            <p:cNvSpPr/>
            <p:nvPr/>
          </p:nvSpPr>
          <p:spPr>
            <a:xfrm>
              <a:off x="169868" y="454400"/>
              <a:ext cx="8807154" cy="855436"/>
            </a:xfrm>
            <a:custGeom>
              <a:avLst/>
              <a:gdLst/>
              <a:ahLst/>
              <a:cxnLst/>
              <a:rect l="l" t="t" r="r" b="b"/>
              <a:pathLst>
                <a:path w="27675" h="40289" extrusionOk="0">
                  <a:moveTo>
                    <a:pt x="1" y="0"/>
                  </a:moveTo>
                  <a:lnTo>
                    <a:pt x="1" y="40289"/>
                  </a:lnTo>
                  <a:lnTo>
                    <a:pt x="27674" y="40289"/>
                  </a:lnTo>
                  <a:lnTo>
                    <a:pt x="2767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9525" y="438375"/>
              <a:ext cx="9153523" cy="302799"/>
            </a:xfrm>
            <a:custGeom>
              <a:avLst/>
              <a:gdLst/>
              <a:ahLst/>
              <a:cxnLst/>
              <a:rect l="l" t="t" r="r" b="b"/>
              <a:pathLst>
                <a:path w="27423" h="1375" extrusionOk="0">
                  <a:moveTo>
                    <a:pt x="1" y="1"/>
                  </a:moveTo>
                  <a:lnTo>
                    <a:pt x="1" y="1374"/>
                  </a:lnTo>
                  <a:lnTo>
                    <a:pt x="27422" y="1374"/>
                  </a:lnTo>
                  <a:lnTo>
                    <a:pt x="27422" y="1"/>
                  </a:ln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4452" y="504162"/>
              <a:ext cx="9120845" cy="130625"/>
            </a:xfrm>
            <a:custGeom>
              <a:avLst/>
              <a:gdLst/>
              <a:ahLst/>
              <a:cxnLst/>
              <a:rect l="l" t="t" r="r" b="b"/>
              <a:pathLst>
                <a:path w="28723" h="798" extrusionOk="0">
                  <a:moveTo>
                    <a:pt x="0" y="0"/>
                  </a:moveTo>
                  <a:lnTo>
                    <a:pt x="0" y="797"/>
                  </a:lnTo>
                  <a:lnTo>
                    <a:pt x="28722" y="797"/>
                  </a:lnTo>
                  <a:lnTo>
                    <a:pt x="28722" y="0"/>
                  </a:ln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34261" y="215612"/>
              <a:ext cx="9409084" cy="261761"/>
            </a:xfrm>
            <a:custGeom>
              <a:avLst/>
              <a:gdLst/>
              <a:ahLst/>
              <a:cxnLst/>
              <a:rect l="l" t="t" r="r" b="b"/>
              <a:pathLst>
                <a:path w="30138" h="1658" extrusionOk="0">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540125" y="-9525"/>
              <a:ext cx="10224238" cy="266655"/>
            </a:xfrm>
            <a:custGeom>
              <a:avLst/>
              <a:gdLst/>
              <a:ahLst/>
              <a:cxnLst/>
              <a:rect l="l" t="t" r="r" b="b"/>
              <a:pathLst>
                <a:path w="32749" h="1689" extrusionOk="0">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540125" y="-9525"/>
              <a:ext cx="10221116" cy="49731"/>
            </a:xfrm>
            <a:custGeom>
              <a:avLst/>
              <a:gdLst/>
              <a:ahLst/>
              <a:cxnLst/>
              <a:rect l="l" t="t" r="r" b="b"/>
              <a:pathLst>
                <a:path w="32739" h="315" extrusionOk="0">
                  <a:moveTo>
                    <a:pt x="0" y="0"/>
                  </a:moveTo>
                  <a:lnTo>
                    <a:pt x="0" y="315"/>
                  </a:lnTo>
                  <a:lnTo>
                    <a:pt x="32738" y="315"/>
                  </a:lnTo>
                  <a:lnTo>
                    <a:pt x="32738" y="0"/>
                  </a:lnTo>
                  <a:close/>
                </a:path>
              </a:pathLst>
            </a:custGeom>
            <a:solidFill>
              <a:srgbClr val="FFB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10332" y="375906"/>
              <a:ext cx="3444951" cy="99841"/>
            </a:xfrm>
            <a:custGeom>
              <a:avLst/>
              <a:gdLst/>
              <a:ahLst/>
              <a:cxnLst/>
              <a:rect l="l" t="t" r="r" b="b"/>
              <a:pathLst>
                <a:path w="23187" h="672" extrusionOk="0">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40627" y="121200"/>
              <a:ext cx="9821812" cy="34891"/>
            </a:xfrm>
            <a:custGeom>
              <a:avLst/>
              <a:gdLst/>
              <a:ahLst/>
              <a:cxnLst/>
              <a:rect l="l" t="t" r="r" b="b"/>
              <a:pathLst>
                <a:path w="31460" h="221" extrusionOk="0">
                  <a:moveTo>
                    <a:pt x="1" y="0"/>
                  </a:moveTo>
                  <a:lnTo>
                    <a:pt x="263" y="200"/>
                  </a:lnTo>
                  <a:lnTo>
                    <a:pt x="263" y="221"/>
                  </a:lnTo>
                  <a:lnTo>
                    <a:pt x="31208" y="221"/>
                  </a:lnTo>
                  <a:lnTo>
                    <a:pt x="31208" y="200"/>
                  </a:lnTo>
                  <a:lnTo>
                    <a:pt x="31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57810" y="4820400"/>
              <a:ext cx="9437035" cy="206502"/>
            </a:xfrm>
            <a:custGeom>
              <a:avLst/>
              <a:gdLst/>
              <a:ahLst/>
              <a:cxnLst/>
              <a:rect l="l" t="t" r="r" b="b"/>
              <a:pathLst>
                <a:path w="30842" h="1312" extrusionOk="0">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69550" y="4991961"/>
              <a:ext cx="9889274" cy="147164"/>
            </a:xfrm>
            <a:custGeom>
              <a:avLst/>
              <a:gdLst/>
              <a:ahLst/>
              <a:cxnLst/>
              <a:rect l="l" t="t" r="r" b="b"/>
              <a:pathLst>
                <a:path w="32320" h="935" extrusionOk="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170769" y="4991961"/>
              <a:ext cx="3603526" cy="147164"/>
            </a:xfrm>
            <a:custGeom>
              <a:avLst/>
              <a:gdLst/>
              <a:ahLst/>
              <a:cxnLst/>
              <a:rect l="l" t="t" r="r" b="b"/>
              <a:pathLst>
                <a:path w="11777" h="935" extrusionOk="0">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524907" y="4991961"/>
              <a:ext cx="1854851" cy="147164"/>
            </a:xfrm>
            <a:custGeom>
              <a:avLst/>
              <a:gdLst/>
              <a:ahLst/>
              <a:cxnLst/>
              <a:rect l="l" t="t" r="r" b="b"/>
              <a:pathLst>
                <a:path w="6062" h="935" extrusionOk="0">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29;p2"/>
            <p:cNvGrpSpPr/>
            <p:nvPr/>
          </p:nvGrpSpPr>
          <p:grpSpPr>
            <a:xfrm>
              <a:off x="-10709" y="444378"/>
              <a:ext cx="448838" cy="860613"/>
              <a:chOff x="561117" y="628348"/>
              <a:chExt cx="448838" cy="855480"/>
            </a:xfrm>
          </p:grpSpPr>
          <p:sp>
            <p:nvSpPr>
              <p:cNvPr id="30" name="Google Shape;30;p2"/>
              <p:cNvSpPr/>
              <p:nvPr/>
            </p:nvSpPr>
            <p:spPr>
              <a:xfrm>
                <a:off x="561117" y="628348"/>
                <a:ext cx="448838" cy="855480"/>
              </a:xfrm>
              <a:custGeom>
                <a:avLst/>
                <a:gdLst/>
                <a:ahLst/>
                <a:cxnLst/>
                <a:rect l="l" t="t" r="r" b="b"/>
                <a:pathLst>
                  <a:path w="3021" h="5758" extrusionOk="0">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694982" y="920890"/>
                <a:ext cx="187201" cy="203396"/>
              </a:xfrm>
              <a:custGeom>
                <a:avLst/>
                <a:gdLst/>
                <a:ahLst/>
                <a:cxnLst/>
                <a:rect l="l" t="t" r="r" b="b"/>
                <a:pathLst>
                  <a:path w="1260" h="1369" extrusionOk="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86642" y="773654"/>
                <a:ext cx="70572" cy="56606"/>
              </a:xfrm>
              <a:custGeom>
                <a:avLst/>
                <a:gdLst/>
                <a:ahLst/>
                <a:cxnLst/>
                <a:rect l="l" t="t" r="r" b="b"/>
                <a:pathLst>
                  <a:path w="475" h="381" extrusionOk="0">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33;p2"/>
            <p:cNvGrpSpPr/>
            <p:nvPr/>
          </p:nvGrpSpPr>
          <p:grpSpPr>
            <a:xfrm>
              <a:off x="8694552" y="444361"/>
              <a:ext cx="448838" cy="855480"/>
              <a:chOff x="4189590" y="628348"/>
              <a:chExt cx="448838" cy="855480"/>
            </a:xfrm>
          </p:grpSpPr>
          <p:sp>
            <p:nvSpPr>
              <p:cNvPr id="34" name="Google Shape;34;p2"/>
              <p:cNvSpPr/>
              <p:nvPr/>
            </p:nvSpPr>
            <p:spPr>
              <a:xfrm>
                <a:off x="4189590" y="628348"/>
                <a:ext cx="448838" cy="855480"/>
              </a:xfrm>
              <a:custGeom>
                <a:avLst/>
                <a:gdLst/>
                <a:ahLst/>
                <a:cxnLst/>
                <a:rect l="l" t="t" r="r" b="b"/>
                <a:pathLst>
                  <a:path w="3021" h="5758" extrusionOk="0">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231636" y="771574"/>
                <a:ext cx="73395" cy="60172"/>
              </a:xfrm>
              <a:custGeom>
                <a:avLst/>
                <a:gdLst/>
                <a:ahLst/>
                <a:cxnLst/>
                <a:rect l="l" t="t" r="r" b="b"/>
                <a:pathLst>
                  <a:path w="494" h="405" extrusionOk="0">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322118" y="921485"/>
                <a:ext cx="183933" cy="203544"/>
              </a:xfrm>
              <a:custGeom>
                <a:avLst/>
                <a:gdLst/>
                <a:ahLst/>
                <a:cxnLst/>
                <a:rect l="l" t="t" r="r" b="b"/>
                <a:pathLst>
                  <a:path w="1238" h="1370" extrusionOk="0">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2"/>
            <p:cNvSpPr/>
            <p:nvPr/>
          </p:nvSpPr>
          <p:spPr>
            <a:xfrm>
              <a:off x="384093" y="4634587"/>
              <a:ext cx="219363" cy="57966"/>
            </a:xfrm>
            <a:custGeom>
              <a:avLst/>
              <a:gdLst/>
              <a:ahLst/>
              <a:cxnLst/>
              <a:rect l="l" t="t" r="r" b="b"/>
              <a:pathLst>
                <a:path w="691" h="578" extrusionOk="0">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540543" y="4634587"/>
              <a:ext cx="219363" cy="57966"/>
            </a:xfrm>
            <a:custGeom>
              <a:avLst/>
              <a:gdLst/>
              <a:ahLst/>
              <a:cxnLst/>
              <a:rect l="l" t="t" r="r" b="b"/>
              <a:pathLst>
                <a:path w="691" h="578" extrusionOk="0">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2"/>
          <p:cNvSpPr txBox="1">
            <a:spLocks noGrp="1"/>
          </p:cNvSpPr>
          <p:nvPr>
            <p:ph type="ctrTitle"/>
          </p:nvPr>
        </p:nvSpPr>
        <p:spPr>
          <a:xfrm>
            <a:off x="1181700" y="1784775"/>
            <a:ext cx="6780600" cy="17481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Clr>
                <a:schemeClr val="lt1"/>
              </a:buClr>
              <a:buSzPts val="5200"/>
              <a:buNone/>
              <a:defRPr sz="4800">
                <a:solidFill>
                  <a:schemeClr val="lt1"/>
                </a:solidFill>
                <a:latin typeface="Abril Fatface"/>
                <a:ea typeface="Abril Fatface"/>
                <a:cs typeface="Abril Fatface"/>
                <a:sym typeface="Abril Fatface"/>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40" name="Google Shape;40;p2"/>
          <p:cNvSpPr txBox="1">
            <a:spLocks noGrp="1"/>
          </p:cNvSpPr>
          <p:nvPr>
            <p:ph type="subTitle" idx="1"/>
          </p:nvPr>
        </p:nvSpPr>
        <p:spPr>
          <a:xfrm>
            <a:off x="2307600" y="3618619"/>
            <a:ext cx="4528800" cy="2439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1400"/>
              <a:buNone/>
              <a:defRPr>
                <a:solidFill>
                  <a:schemeClr val="lt1"/>
                </a:solidFill>
                <a:latin typeface="Inter"/>
                <a:ea typeface="Inter"/>
                <a:cs typeface="Inter"/>
                <a:sym typeface="Inter"/>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35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BLANK_1_1">
    <p:bg>
      <p:bgPr>
        <a:solidFill>
          <a:schemeClr val="dk1"/>
        </a:solidFill>
        <a:effectLst/>
      </p:bgPr>
    </p:bg>
    <p:spTree>
      <p:nvGrpSpPr>
        <p:cNvPr id="1" name="Shape 645"/>
        <p:cNvGrpSpPr/>
        <p:nvPr/>
      </p:nvGrpSpPr>
      <p:grpSpPr>
        <a:xfrm>
          <a:off x="0" y="0"/>
          <a:ext cx="0" cy="0"/>
          <a:chOff x="0" y="0"/>
          <a:chExt cx="0" cy="0"/>
        </a:xfrm>
      </p:grpSpPr>
      <p:sp>
        <p:nvSpPr>
          <p:cNvPr id="646" name="Google Shape;646;p21"/>
          <p:cNvSpPr txBox="1">
            <a:spLocks noGrp="1"/>
          </p:cNvSpPr>
          <p:nvPr>
            <p:ph type="title"/>
          </p:nvPr>
        </p:nvSpPr>
        <p:spPr>
          <a:xfrm>
            <a:off x="2391900" y="3425994"/>
            <a:ext cx="4360200" cy="5319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647" name="Google Shape;647;p21"/>
          <p:cNvSpPr txBox="1">
            <a:spLocks noGrp="1"/>
          </p:cNvSpPr>
          <p:nvPr>
            <p:ph type="subTitle" idx="1"/>
          </p:nvPr>
        </p:nvSpPr>
        <p:spPr>
          <a:xfrm>
            <a:off x="895950" y="1947606"/>
            <a:ext cx="7352100" cy="14784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sz="2500">
                <a:solidFill>
                  <a:schemeClr val="lt1"/>
                </a:solidFill>
              </a:defRPr>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grpSp>
        <p:nvGrpSpPr>
          <p:cNvPr id="648" name="Google Shape;648;p21"/>
          <p:cNvGrpSpPr/>
          <p:nvPr/>
        </p:nvGrpSpPr>
        <p:grpSpPr>
          <a:xfrm>
            <a:off x="-540125" y="-190500"/>
            <a:ext cx="10224238" cy="5634425"/>
            <a:chOff x="-540125" y="-190500"/>
            <a:chExt cx="10224238" cy="5634425"/>
          </a:xfrm>
        </p:grpSpPr>
        <p:grpSp>
          <p:nvGrpSpPr>
            <p:cNvPr id="649" name="Google Shape;649;p21"/>
            <p:cNvGrpSpPr/>
            <p:nvPr/>
          </p:nvGrpSpPr>
          <p:grpSpPr>
            <a:xfrm>
              <a:off x="123156" y="409580"/>
              <a:ext cx="262232" cy="352736"/>
              <a:chOff x="694982" y="773654"/>
              <a:chExt cx="262232" cy="350632"/>
            </a:xfrm>
          </p:grpSpPr>
          <p:sp>
            <p:nvSpPr>
              <p:cNvPr id="650" name="Google Shape;650;p21"/>
              <p:cNvSpPr/>
              <p:nvPr/>
            </p:nvSpPr>
            <p:spPr>
              <a:xfrm>
                <a:off x="694982" y="920890"/>
                <a:ext cx="187201" cy="203396"/>
              </a:xfrm>
              <a:custGeom>
                <a:avLst/>
                <a:gdLst/>
                <a:ahLst/>
                <a:cxnLst/>
                <a:rect l="l" t="t" r="r" b="b"/>
                <a:pathLst>
                  <a:path w="1260" h="1369" extrusionOk="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1"/>
              <p:cNvSpPr/>
              <p:nvPr/>
            </p:nvSpPr>
            <p:spPr>
              <a:xfrm>
                <a:off x="886642" y="773654"/>
                <a:ext cx="70572" cy="56606"/>
              </a:xfrm>
              <a:custGeom>
                <a:avLst/>
                <a:gdLst/>
                <a:ahLst/>
                <a:cxnLst/>
                <a:rect l="l" t="t" r="r" b="b"/>
                <a:pathLst>
                  <a:path w="475" h="381" extrusionOk="0">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652;p21"/>
            <p:cNvGrpSpPr/>
            <p:nvPr/>
          </p:nvGrpSpPr>
          <p:grpSpPr>
            <a:xfrm>
              <a:off x="-540125" y="-190500"/>
              <a:ext cx="10224238" cy="5634425"/>
              <a:chOff x="-540125" y="-190500"/>
              <a:chExt cx="10224238" cy="5634425"/>
            </a:xfrm>
          </p:grpSpPr>
          <p:grpSp>
            <p:nvGrpSpPr>
              <p:cNvPr id="653" name="Google Shape;653;p21"/>
              <p:cNvGrpSpPr/>
              <p:nvPr/>
            </p:nvGrpSpPr>
            <p:grpSpPr>
              <a:xfrm>
                <a:off x="123150" y="4810250"/>
                <a:ext cx="9020846" cy="318721"/>
                <a:chOff x="66882" y="4401145"/>
                <a:chExt cx="9060713" cy="305875"/>
              </a:xfrm>
            </p:grpSpPr>
            <p:sp>
              <p:nvSpPr>
                <p:cNvPr id="654" name="Google Shape;654;p21"/>
                <p:cNvSpPr/>
                <p:nvPr/>
              </p:nvSpPr>
              <p:spPr>
                <a:xfrm>
                  <a:off x="66882" y="4401145"/>
                  <a:ext cx="9060713" cy="305875"/>
                </a:xfrm>
                <a:custGeom>
                  <a:avLst/>
                  <a:gdLst/>
                  <a:ahLst/>
                  <a:cxnLst/>
                  <a:rect l="l" t="t" r="r" b="b"/>
                  <a:pathLst>
                    <a:path w="27171" h="3178" extrusionOk="0">
                      <a:moveTo>
                        <a:pt x="1" y="0"/>
                      </a:moveTo>
                      <a:lnTo>
                        <a:pt x="1" y="3177"/>
                      </a:lnTo>
                      <a:lnTo>
                        <a:pt x="27171" y="3177"/>
                      </a:lnTo>
                      <a:lnTo>
                        <a:pt x="271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1"/>
                <p:cNvSpPr/>
                <p:nvPr/>
              </p:nvSpPr>
              <p:spPr>
                <a:xfrm>
                  <a:off x="1201135" y="4401147"/>
                  <a:ext cx="6647593" cy="305867"/>
                </a:xfrm>
                <a:custGeom>
                  <a:avLst/>
                  <a:gdLst/>
                  <a:ahLst/>
                  <a:cxnLst/>
                  <a:rect l="l" t="t" r="r" b="b"/>
                  <a:pathLst>
                    <a:path w="20848" h="3178" extrusionOk="0">
                      <a:moveTo>
                        <a:pt x="1" y="0"/>
                      </a:moveTo>
                      <a:lnTo>
                        <a:pt x="378" y="3177"/>
                      </a:lnTo>
                      <a:lnTo>
                        <a:pt x="20470" y="3177"/>
                      </a:lnTo>
                      <a:lnTo>
                        <a:pt x="20848" y="0"/>
                      </a:ln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1"/>
                <p:cNvSpPr/>
                <p:nvPr/>
              </p:nvSpPr>
              <p:spPr>
                <a:xfrm>
                  <a:off x="743887" y="4570540"/>
                  <a:ext cx="220332" cy="55630"/>
                </a:xfrm>
                <a:custGeom>
                  <a:avLst/>
                  <a:gdLst/>
                  <a:ahLst/>
                  <a:cxnLst/>
                  <a:rect l="l" t="t" r="r" b="b"/>
                  <a:pathLst>
                    <a:path w="691" h="578" extrusionOk="0">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 name="Google Shape;657;p21"/>
              <p:cNvSpPr/>
              <p:nvPr/>
            </p:nvSpPr>
            <p:spPr>
              <a:xfrm>
                <a:off x="-134261" y="34637"/>
                <a:ext cx="9409084" cy="261761"/>
              </a:xfrm>
              <a:custGeom>
                <a:avLst/>
                <a:gdLst/>
                <a:ahLst/>
                <a:cxnLst/>
                <a:rect l="l" t="t" r="r" b="b"/>
                <a:pathLst>
                  <a:path w="30138" h="1658" extrusionOk="0">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1"/>
              <p:cNvSpPr/>
              <p:nvPr/>
            </p:nvSpPr>
            <p:spPr>
              <a:xfrm>
                <a:off x="-540125" y="-190500"/>
                <a:ext cx="10224238" cy="266655"/>
              </a:xfrm>
              <a:custGeom>
                <a:avLst/>
                <a:gdLst/>
                <a:ahLst/>
                <a:cxnLst/>
                <a:rect l="l" t="t" r="r" b="b"/>
                <a:pathLst>
                  <a:path w="32749" h="1689" extrusionOk="0">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1"/>
              <p:cNvSpPr/>
              <p:nvPr/>
            </p:nvSpPr>
            <p:spPr>
              <a:xfrm>
                <a:off x="-540125" y="-190500"/>
                <a:ext cx="10221116" cy="49731"/>
              </a:xfrm>
              <a:custGeom>
                <a:avLst/>
                <a:gdLst/>
                <a:ahLst/>
                <a:cxnLst/>
                <a:rect l="l" t="t" r="r" b="b"/>
                <a:pathLst>
                  <a:path w="32739" h="315" extrusionOk="0">
                    <a:moveTo>
                      <a:pt x="0" y="0"/>
                    </a:moveTo>
                    <a:lnTo>
                      <a:pt x="0" y="315"/>
                    </a:lnTo>
                    <a:lnTo>
                      <a:pt x="32738" y="315"/>
                    </a:lnTo>
                    <a:lnTo>
                      <a:pt x="32738" y="0"/>
                    </a:lnTo>
                    <a:close/>
                  </a:path>
                </a:pathLst>
              </a:custGeom>
              <a:solidFill>
                <a:srgbClr val="FFB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1"/>
              <p:cNvSpPr/>
              <p:nvPr/>
            </p:nvSpPr>
            <p:spPr>
              <a:xfrm>
                <a:off x="713232" y="111806"/>
                <a:ext cx="3444951" cy="99841"/>
              </a:xfrm>
              <a:custGeom>
                <a:avLst/>
                <a:gdLst/>
                <a:ahLst/>
                <a:cxnLst/>
                <a:rect l="l" t="t" r="r" b="b"/>
                <a:pathLst>
                  <a:path w="23187" h="672" extrusionOk="0">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1"/>
              <p:cNvSpPr/>
              <p:nvPr/>
            </p:nvSpPr>
            <p:spPr>
              <a:xfrm>
                <a:off x="-340627" y="-59775"/>
                <a:ext cx="9821812" cy="34891"/>
              </a:xfrm>
              <a:custGeom>
                <a:avLst/>
                <a:gdLst/>
                <a:ahLst/>
                <a:cxnLst/>
                <a:rect l="l" t="t" r="r" b="b"/>
                <a:pathLst>
                  <a:path w="31460" h="221" extrusionOk="0">
                    <a:moveTo>
                      <a:pt x="1" y="0"/>
                    </a:moveTo>
                    <a:lnTo>
                      <a:pt x="263" y="200"/>
                    </a:lnTo>
                    <a:lnTo>
                      <a:pt x="263" y="221"/>
                    </a:lnTo>
                    <a:lnTo>
                      <a:pt x="31208" y="221"/>
                    </a:lnTo>
                    <a:lnTo>
                      <a:pt x="31208" y="200"/>
                    </a:lnTo>
                    <a:lnTo>
                      <a:pt x="31460" y="0"/>
                    </a:lnTo>
                    <a:close/>
                  </a:path>
                </a:pathLst>
              </a:custGeom>
              <a:solidFill>
                <a:srgbClr val="421B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1"/>
              <p:cNvSpPr/>
              <p:nvPr/>
            </p:nvSpPr>
            <p:spPr>
              <a:xfrm>
                <a:off x="-157810" y="5125200"/>
                <a:ext cx="9437035" cy="206502"/>
              </a:xfrm>
              <a:custGeom>
                <a:avLst/>
                <a:gdLst/>
                <a:ahLst/>
                <a:cxnLst/>
                <a:rect l="l" t="t" r="r" b="b"/>
                <a:pathLst>
                  <a:path w="30842" h="1312" extrusionOk="0">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1"/>
              <p:cNvSpPr/>
              <p:nvPr/>
            </p:nvSpPr>
            <p:spPr>
              <a:xfrm>
                <a:off x="-369550" y="5296761"/>
                <a:ext cx="9889274" cy="147164"/>
              </a:xfrm>
              <a:custGeom>
                <a:avLst/>
                <a:gdLst/>
                <a:ahLst/>
                <a:cxnLst/>
                <a:rect l="l" t="t" r="r" b="b"/>
                <a:pathLst>
                  <a:path w="32320" h="935" extrusionOk="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1"/>
              <p:cNvSpPr/>
              <p:nvPr/>
            </p:nvSpPr>
            <p:spPr>
              <a:xfrm>
                <a:off x="1170769" y="5296761"/>
                <a:ext cx="3603526" cy="147164"/>
              </a:xfrm>
              <a:custGeom>
                <a:avLst/>
                <a:gdLst/>
                <a:ahLst/>
                <a:cxnLst/>
                <a:rect l="l" t="t" r="r" b="b"/>
                <a:pathLst>
                  <a:path w="11777" h="935" extrusionOk="0">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1"/>
              <p:cNvSpPr/>
              <p:nvPr/>
            </p:nvSpPr>
            <p:spPr>
              <a:xfrm>
                <a:off x="5524907" y="5296761"/>
                <a:ext cx="1854851" cy="147164"/>
              </a:xfrm>
              <a:custGeom>
                <a:avLst/>
                <a:gdLst/>
                <a:ahLst/>
                <a:cxnLst/>
                <a:rect l="l" t="t" r="r" b="b"/>
                <a:pathLst>
                  <a:path w="6062" h="935" extrusionOk="0">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1"/>
              <p:cNvSpPr/>
              <p:nvPr/>
            </p:nvSpPr>
            <p:spPr>
              <a:xfrm>
                <a:off x="8945550" y="247650"/>
                <a:ext cx="197174" cy="4618732"/>
              </a:xfrm>
              <a:custGeom>
                <a:avLst/>
                <a:gdLst/>
                <a:ahLst/>
                <a:cxnLst/>
                <a:rect l="l" t="t" r="r" b="b"/>
                <a:pathLst>
                  <a:path w="860" h="38738" extrusionOk="0">
                    <a:moveTo>
                      <a:pt x="0" y="0"/>
                    </a:moveTo>
                    <a:lnTo>
                      <a:pt x="0" y="38737"/>
                    </a:lnTo>
                    <a:lnTo>
                      <a:pt x="860" y="38737"/>
                    </a:lnTo>
                    <a:lnTo>
                      <a:pt x="8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 name="Google Shape;667;p21"/>
              <p:cNvGrpSpPr/>
              <p:nvPr/>
            </p:nvGrpSpPr>
            <p:grpSpPr>
              <a:xfrm>
                <a:off x="8694552" y="444361"/>
                <a:ext cx="448838" cy="855480"/>
                <a:chOff x="4189590" y="628348"/>
                <a:chExt cx="448838" cy="855480"/>
              </a:xfrm>
            </p:grpSpPr>
            <p:sp>
              <p:nvSpPr>
                <p:cNvPr id="668" name="Google Shape;668;p21"/>
                <p:cNvSpPr/>
                <p:nvPr/>
              </p:nvSpPr>
              <p:spPr>
                <a:xfrm>
                  <a:off x="4189590" y="628348"/>
                  <a:ext cx="448838" cy="855480"/>
                </a:xfrm>
                <a:custGeom>
                  <a:avLst/>
                  <a:gdLst/>
                  <a:ahLst/>
                  <a:cxnLst/>
                  <a:rect l="l" t="t" r="r" b="b"/>
                  <a:pathLst>
                    <a:path w="3021" h="5758" extrusionOk="0">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1"/>
                <p:cNvSpPr/>
                <p:nvPr/>
              </p:nvSpPr>
              <p:spPr>
                <a:xfrm>
                  <a:off x="4231636" y="771574"/>
                  <a:ext cx="73395" cy="60172"/>
                </a:xfrm>
                <a:custGeom>
                  <a:avLst/>
                  <a:gdLst/>
                  <a:ahLst/>
                  <a:cxnLst/>
                  <a:rect l="l" t="t" r="r" b="b"/>
                  <a:pathLst>
                    <a:path w="494" h="405" extrusionOk="0">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1"/>
                <p:cNvSpPr/>
                <p:nvPr/>
              </p:nvSpPr>
              <p:spPr>
                <a:xfrm>
                  <a:off x="4322118" y="921485"/>
                  <a:ext cx="183933" cy="203544"/>
                </a:xfrm>
                <a:custGeom>
                  <a:avLst/>
                  <a:gdLst/>
                  <a:ahLst/>
                  <a:cxnLst/>
                  <a:rect l="l" t="t" r="r" b="b"/>
                  <a:pathLst>
                    <a:path w="1238" h="1370" extrusionOk="0">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 name="Google Shape;671;p21"/>
              <p:cNvSpPr/>
              <p:nvPr/>
            </p:nvSpPr>
            <p:spPr>
              <a:xfrm>
                <a:off x="100" y="247650"/>
                <a:ext cx="183874" cy="4895805"/>
              </a:xfrm>
              <a:custGeom>
                <a:avLst/>
                <a:gdLst/>
                <a:ahLst/>
                <a:cxnLst/>
                <a:rect l="l" t="t" r="r" b="b"/>
                <a:pathLst>
                  <a:path w="850" h="38738" extrusionOk="0">
                    <a:moveTo>
                      <a:pt x="0" y="0"/>
                    </a:moveTo>
                    <a:lnTo>
                      <a:pt x="0" y="38737"/>
                    </a:lnTo>
                    <a:lnTo>
                      <a:pt x="850" y="38737"/>
                    </a:lnTo>
                    <a:lnTo>
                      <a:pt x="8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 name="Google Shape;672;p21"/>
              <p:cNvGrpSpPr/>
              <p:nvPr/>
            </p:nvGrpSpPr>
            <p:grpSpPr>
              <a:xfrm>
                <a:off x="-10709" y="444378"/>
                <a:ext cx="448838" cy="860613"/>
                <a:chOff x="561117" y="628348"/>
                <a:chExt cx="448838" cy="855480"/>
              </a:xfrm>
            </p:grpSpPr>
            <p:sp>
              <p:nvSpPr>
                <p:cNvPr id="673" name="Google Shape;673;p21"/>
                <p:cNvSpPr/>
                <p:nvPr/>
              </p:nvSpPr>
              <p:spPr>
                <a:xfrm>
                  <a:off x="561117" y="628348"/>
                  <a:ext cx="448838" cy="855480"/>
                </a:xfrm>
                <a:custGeom>
                  <a:avLst/>
                  <a:gdLst/>
                  <a:ahLst/>
                  <a:cxnLst/>
                  <a:rect l="l" t="t" r="r" b="b"/>
                  <a:pathLst>
                    <a:path w="3021" h="5758" extrusionOk="0">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1"/>
                <p:cNvSpPr/>
                <p:nvPr/>
              </p:nvSpPr>
              <p:spPr>
                <a:xfrm>
                  <a:off x="694982" y="920890"/>
                  <a:ext cx="187201" cy="203396"/>
                </a:xfrm>
                <a:custGeom>
                  <a:avLst/>
                  <a:gdLst/>
                  <a:ahLst/>
                  <a:cxnLst/>
                  <a:rect l="l" t="t" r="r" b="b"/>
                  <a:pathLst>
                    <a:path w="1260" h="1369" extrusionOk="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1"/>
                <p:cNvSpPr/>
                <p:nvPr/>
              </p:nvSpPr>
              <p:spPr>
                <a:xfrm>
                  <a:off x="886642" y="773654"/>
                  <a:ext cx="70572" cy="56606"/>
                </a:xfrm>
                <a:custGeom>
                  <a:avLst/>
                  <a:gdLst/>
                  <a:ahLst/>
                  <a:cxnLst/>
                  <a:rect l="l" t="t" r="r" b="b"/>
                  <a:pathLst>
                    <a:path w="475" h="381" extrusionOk="0">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6" name="Google Shape;676;p21"/>
            <p:cNvSpPr/>
            <p:nvPr/>
          </p:nvSpPr>
          <p:spPr>
            <a:xfrm>
              <a:off x="14450" y="247294"/>
              <a:ext cx="9120845" cy="206500"/>
            </a:xfrm>
            <a:custGeom>
              <a:avLst/>
              <a:gdLst/>
              <a:ahLst/>
              <a:cxnLst/>
              <a:rect l="l" t="t" r="r" b="b"/>
              <a:pathLst>
                <a:path w="28723" h="798" extrusionOk="0">
                  <a:moveTo>
                    <a:pt x="0" y="0"/>
                  </a:moveTo>
                  <a:lnTo>
                    <a:pt x="0" y="797"/>
                  </a:lnTo>
                  <a:lnTo>
                    <a:pt x="28722" y="797"/>
                  </a:lnTo>
                  <a:lnTo>
                    <a:pt x="28722" y="0"/>
                  </a:ln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979"/>
        <p:cNvGrpSpPr/>
        <p:nvPr/>
      </p:nvGrpSpPr>
      <p:grpSpPr>
        <a:xfrm>
          <a:off x="0" y="0"/>
          <a:ext cx="0" cy="0"/>
          <a:chOff x="0" y="0"/>
          <a:chExt cx="0" cy="0"/>
        </a:xfrm>
      </p:grpSpPr>
      <p:sp>
        <p:nvSpPr>
          <p:cNvPr id="980" name="Google Shape;980;p31"/>
          <p:cNvSpPr txBox="1">
            <a:spLocks noGrp="1"/>
          </p:cNvSpPr>
          <p:nvPr>
            <p:ph type="title"/>
          </p:nvPr>
        </p:nvSpPr>
        <p:spPr>
          <a:xfrm>
            <a:off x="1374527" y="2055200"/>
            <a:ext cx="2208300" cy="395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81" name="Google Shape;981;p31"/>
          <p:cNvSpPr txBox="1">
            <a:spLocks noGrp="1"/>
          </p:cNvSpPr>
          <p:nvPr>
            <p:ph type="subTitle" idx="1"/>
          </p:nvPr>
        </p:nvSpPr>
        <p:spPr>
          <a:xfrm>
            <a:off x="1374527" y="2450750"/>
            <a:ext cx="2208300" cy="5025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82" name="Google Shape;982;p31"/>
          <p:cNvSpPr txBox="1">
            <a:spLocks noGrp="1"/>
          </p:cNvSpPr>
          <p:nvPr>
            <p:ph type="title" idx="2"/>
          </p:nvPr>
        </p:nvSpPr>
        <p:spPr>
          <a:xfrm>
            <a:off x="5561173" y="2055200"/>
            <a:ext cx="2208300" cy="395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83" name="Google Shape;983;p31"/>
          <p:cNvSpPr txBox="1">
            <a:spLocks noGrp="1"/>
          </p:cNvSpPr>
          <p:nvPr>
            <p:ph type="subTitle" idx="3"/>
          </p:nvPr>
        </p:nvSpPr>
        <p:spPr>
          <a:xfrm>
            <a:off x="5561173" y="2450750"/>
            <a:ext cx="2208300" cy="5025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84" name="Google Shape;984;p31"/>
          <p:cNvSpPr txBox="1">
            <a:spLocks noGrp="1"/>
          </p:cNvSpPr>
          <p:nvPr>
            <p:ph type="title" idx="4"/>
          </p:nvPr>
        </p:nvSpPr>
        <p:spPr>
          <a:xfrm>
            <a:off x="1374527" y="3717050"/>
            <a:ext cx="2208300" cy="395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85" name="Google Shape;985;p31"/>
          <p:cNvSpPr txBox="1">
            <a:spLocks noGrp="1"/>
          </p:cNvSpPr>
          <p:nvPr>
            <p:ph type="subTitle" idx="5"/>
          </p:nvPr>
        </p:nvSpPr>
        <p:spPr>
          <a:xfrm>
            <a:off x="1374527" y="4101525"/>
            <a:ext cx="2208300" cy="5025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86" name="Google Shape;986;p31"/>
          <p:cNvSpPr txBox="1">
            <a:spLocks noGrp="1"/>
          </p:cNvSpPr>
          <p:nvPr>
            <p:ph type="title" idx="6"/>
          </p:nvPr>
        </p:nvSpPr>
        <p:spPr>
          <a:xfrm>
            <a:off x="5561173" y="3717050"/>
            <a:ext cx="2208300" cy="395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87" name="Google Shape;987;p31"/>
          <p:cNvSpPr txBox="1">
            <a:spLocks noGrp="1"/>
          </p:cNvSpPr>
          <p:nvPr>
            <p:ph type="subTitle" idx="7"/>
          </p:nvPr>
        </p:nvSpPr>
        <p:spPr>
          <a:xfrm>
            <a:off x="5561173" y="4101525"/>
            <a:ext cx="2208300" cy="5025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88" name="Google Shape;988;p31"/>
          <p:cNvSpPr txBox="1">
            <a:spLocks noGrp="1"/>
          </p:cNvSpPr>
          <p:nvPr>
            <p:ph type="title" idx="8"/>
          </p:nvPr>
        </p:nvSpPr>
        <p:spPr>
          <a:xfrm>
            <a:off x="720000" y="539500"/>
            <a:ext cx="7704000" cy="47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989" name="Google Shape;989;p31"/>
          <p:cNvGrpSpPr/>
          <p:nvPr/>
        </p:nvGrpSpPr>
        <p:grpSpPr>
          <a:xfrm>
            <a:off x="-540125" y="-190500"/>
            <a:ext cx="10224238" cy="5634425"/>
            <a:chOff x="-540125" y="-190500"/>
            <a:chExt cx="10224238" cy="5634425"/>
          </a:xfrm>
        </p:grpSpPr>
        <p:grpSp>
          <p:nvGrpSpPr>
            <p:cNvPr id="990" name="Google Shape;990;p31"/>
            <p:cNvGrpSpPr/>
            <p:nvPr/>
          </p:nvGrpSpPr>
          <p:grpSpPr>
            <a:xfrm>
              <a:off x="123156" y="409580"/>
              <a:ext cx="262232" cy="352736"/>
              <a:chOff x="694982" y="773654"/>
              <a:chExt cx="262232" cy="350632"/>
            </a:xfrm>
          </p:grpSpPr>
          <p:sp>
            <p:nvSpPr>
              <p:cNvPr id="991" name="Google Shape;991;p31"/>
              <p:cNvSpPr/>
              <p:nvPr/>
            </p:nvSpPr>
            <p:spPr>
              <a:xfrm>
                <a:off x="694982" y="920890"/>
                <a:ext cx="187201" cy="203396"/>
              </a:xfrm>
              <a:custGeom>
                <a:avLst/>
                <a:gdLst/>
                <a:ahLst/>
                <a:cxnLst/>
                <a:rect l="l" t="t" r="r" b="b"/>
                <a:pathLst>
                  <a:path w="1260" h="1369" extrusionOk="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1"/>
              <p:cNvSpPr/>
              <p:nvPr/>
            </p:nvSpPr>
            <p:spPr>
              <a:xfrm>
                <a:off x="886642" y="773654"/>
                <a:ext cx="70572" cy="56606"/>
              </a:xfrm>
              <a:custGeom>
                <a:avLst/>
                <a:gdLst/>
                <a:ahLst/>
                <a:cxnLst/>
                <a:rect l="l" t="t" r="r" b="b"/>
                <a:pathLst>
                  <a:path w="475" h="381" extrusionOk="0">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 name="Google Shape;993;p31"/>
            <p:cNvGrpSpPr/>
            <p:nvPr/>
          </p:nvGrpSpPr>
          <p:grpSpPr>
            <a:xfrm>
              <a:off x="-540125" y="-190500"/>
              <a:ext cx="10224238" cy="5634425"/>
              <a:chOff x="-540125" y="-190500"/>
              <a:chExt cx="10224238" cy="5634425"/>
            </a:xfrm>
          </p:grpSpPr>
          <p:grpSp>
            <p:nvGrpSpPr>
              <p:cNvPr id="994" name="Google Shape;994;p31"/>
              <p:cNvGrpSpPr/>
              <p:nvPr/>
            </p:nvGrpSpPr>
            <p:grpSpPr>
              <a:xfrm>
                <a:off x="123150" y="4810250"/>
                <a:ext cx="9020846" cy="318721"/>
                <a:chOff x="66882" y="4401145"/>
                <a:chExt cx="9060713" cy="305875"/>
              </a:xfrm>
            </p:grpSpPr>
            <p:sp>
              <p:nvSpPr>
                <p:cNvPr id="995" name="Google Shape;995;p31"/>
                <p:cNvSpPr/>
                <p:nvPr/>
              </p:nvSpPr>
              <p:spPr>
                <a:xfrm>
                  <a:off x="66882" y="4401145"/>
                  <a:ext cx="9060713" cy="305875"/>
                </a:xfrm>
                <a:custGeom>
                  <a:avLst/>
                  <a:gdLst/>
                  <a:ahLst/>
                  <a:cxnLst/>
                  <a:rect l="l" t="t" r="r" b="b"/>
                  <a:pathLst>
                    <a:path w="27171" h="3178" extrusionOk="0">
                      <a:moveTo>
                        <a:pt x="1" y="0"/>
                      </a:moveTo>
                      <a:lnTo>
                        <a:pt x="1" y="3177"/>
                      </a:lnTo>
                      <a:lnTo>
                        <a:pt x="27171" y="3177"/>
                      </a:lnTo>
                      <a:lnTo>
                        <a:pt x="271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1"/>
                <p:cNvSpPr/>
                <p:nvPr/>
              </p:nvSpPr>
              <p:spPr>
                <a:xfrm>
                  <a:off x="1201135" y="4401147"/>
                  <a:ext cx="6647593" cy="305867"/>
                </a:xfrm>
                <a:custGeom>
                  <a:avLst/>
                  <a:gdLst/>
                  <a:ahLst/>
                  <a:cxnLst/>
                  <a:rect l="l" t="t" r="r" b="b"/>
                  <a:pathLst>
                    <a:path w="20848" h="3178" extrusionOk="0">
                      <a:moveTo>
                        <a:pt x="1" y="0"/>
                      </a:moveTo>
                      <a:lnTo>
                        <a:pt x="378" y="3177"/>
                      </a:lnTo>
                      <a:lnTo>
                        <a:pt x="20470" y="3177"/>
                      </a:lnTo>
                      <a:lnTo>
                        <a:pt x="20848" y="0"/>
                      </a:ln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1"/>
                <p:cNvSpPr/>
                <p:nvPr/>
              </p:nvSpPr>
              <p:spPr>
                <a:xfrm>
                  <a:off x="743887" y="4570540"/>
                  <a:ext cx="220332" cy="55630"/>
                </a:xfrm>
                <a:custGeom>
                  <a:avLst/>
                  <a:gdLst/>
                  <a:ahLst/>
                  <a:cxnLst/>
                  <a:rect l="l" t="t" r="r" b="b"/>
                  <a:pathLst>
                    <a:path w="691" h="578" extrusionOk="0">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 name="Google Shape;998;p31"/>
              <p:cNvSpPr/>
              <p:nvPr/>
            </p:nvSpPr>
            <p:spPr>
              <a:xfrm>
                <a:off x="-134261" y="34637"/>
                <a:ext cx="9409084" cy="261761"/>
              </a:xfrm>
              <a:custGeom>
                <a:avLst/>
                <a:gdLst/>
                <a:ahLst/>
                <a:cxnLst/>
                <a:rect l="l" t="t" r="r" b="b"/>
                <a:pathLst>
                  <a:path w="30138" h="1658" extrusionOk="0">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1"/>
              <p:cNvSpPr/>
              <p:nvPr/>
            </p:nvSpPr>
            <p:spPr>
              <a:xfrm>
                <a:off x="-540125" y="-190500"/>
                <a:ext cx="10224238" cy="266655"/>
              </a:xfrm>
              <a:custGeom>
                <a:avLst/>
                <a:gdLst/>
                <a:ahLst/>
                <a:cxnLst/>
                <a:rect l="l" t="t" r="r" b="b"/>
                <a:pathLst>
                  <a:path w="32749" h="1689" extrusionOk="0">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1"/>
              <p:cNvSpPr/>
              <p:nvPr/>
            </p:nvSpPr>
            <p:spPr>
              <a:xfrm>
                <a:off x="-540125" y="-190500"/>
                <a:ext cx="10221116" cy="49731"/>
              </a:xfrm>
              <a:custGeom>
                <a:avLst/>
                <a:gdLst/>
                <a:ahLst/>
                <a:cxnLst/>
                <a:rect l="l" t="t" r="r" b="b"/>
                <a:pathLst>
                  <a:path w="32739" h="315" extrusionOk="0">
                    <a:moveTo>
                      <a:pt x="0" y="0"/>
                    </a:moveTo>
                    <a:lnTo>
                      <a:pt x="0" y="315"/>
                    </a:lnTo>
                    <a:lnTo>
                      <a:pt x="32738" y="315"/>
                    </a:lnTo>
                    <a:lnTo>
                      <a:pt x="32738" y="0"/>
                    </a:lnTo>
                    <a:close/>
                  </a:path>
                </a:pathLst>
              </a:custGeom>
              <a:solidFill>
                <a:srgbClr val="FFB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1"/>
              <p:cNvSpPr/>
              <p:nvPr/>
            </p:nvSpPr>
            <p:spPr>
              <a:xfrm>
                <a:off x="713232" y="111806"/>
                <a:ext cx="3444951" cy="99841"/>
              </a:xfrm>
              <a:custGeom>
                <a:avLst/>
                <a:gdLst/>
                <a:ahLst/>
                <a:cxnLst/>
                <a:rect l="l" t="t" r="r" b="b"/>
                <a:pathLst>
                  <a:path w="23187" h="672" extrusionOk="0">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1"/>
              <p:cNvSpPr/>
              <p:nvPr/>
            </p:nvSpPr>
            <p:spPr>
              <a:xfrm>
                <a:off x="-340627" y="-59775"/>
                <a:ext cx="9821812" cy="34891"/>
              </a:xfrm>
              <a:custGeom>
                <a:avLst/>
                <a:gdLst/>
                <a:ahLst/>
                <a:cxnLst/>
                <a:rect l="l" t="t" r="r" b="b"/>
                <a:pathLst>
                  <a:path w="31460" h="221" extrusionOk="0">
                    <a:moveTo>
                      <a:pt x="1" y="0"/>
                    </a:moveTo>
                    <a:lnTo>
                      <a:pt x="263" y="200"/>
                    </a:lnTo>
                    <a:lnTo>
                      <a:pt x="263" y="221"/>
                    </a:lnTo>
                    <a:lnTo>
                      <a:pt x="31208" y="221"/>
                    </a:lnTo>
                    <a:lnTo>
                      <a:pt x="31208" y="200"/>
                    </a:lnTo>
                    <a:lnTo>
                      <a:pt x="31460" y="0"/>
                    </a:lnTo>
                    <a:close/>
                  </a:path>
                </a:pathLst>
              </a:custGeom>
              <a:solidFill>
                <a:srgbClr val="421B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1"/>
              <p:cNvSpPr/>
              <p:nvPr/>
            </p:nvSpPr>
            <p:spPr>
              <a:xfrm>
                <a:off x="-157810" y="5125200"/>
                <a:ext cx="9437035" cy="206502"/>
              </a:xfrm>
              <a:custGeom>
                <a:avLst/>
                <a:gdLst/>
                <a:ahLst/>
                <a:cxnLst/>
                <a:rect l="l" t="t" r="r" b="b"/>
                <a:pathLst>
                  <a:path w="30842" h="1312" extrusionOk="0">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1"/>
              <p:cNvSpPr/>
              <p:nvPr/>
            </p:nvSpPr>
            <p:spPr>
              <a:xfrm>
                <a:off x="-369550" y="5296761"/>
                <a:ext cx="9889274" cy="147164"/>
              </a:xfrm>
              <a:custGeom>
                <a:avLst/>
                <a:gdLst/>
                <a:ahLst/>
                <a:cxnLst/>
                <a:rect l="l" t="t" r="r" b="b"/>
                <a:pathLst>
                  <a:path w="32320" h="935" extrusionOk="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1"/>
              <p:cNvSpPr/>
              <p:nvPr/>
            </p:nvSpPr>
            <p:spPr>
              <a:xfrm>
                <a:off x="1170769" y="5296761"/>
                <a:ext cx="3603526" cy="147164"/>
              </a:xfrm>
              <a:custGeom>
                <a:avLst/>
                <a:gdLst/>
                <a:ahLst/>
                <a:cxnLst/>
                <a:rect l="l" t="t" r="r" b="b"/>
                <a:pathLst>
                  <a:path w="11777" h="935" extrusionOk="0">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1"/>
              <p:cNvSpPr/>
              <p:nvPr/>
            </p:nvSpPr>
            <p:spPr>
              <a:xfrm>
                <a:off x="5524907" y="5296761"/>
                <a:ext cx="1854851" cy="147164"/>
              </a:xfrm>
              <a:custGeom>
                <a:avLst/>
                <a:gdLst/>
                <a:ahLst/>
                <a:cxnLst/>
                <a:rect l="l" t="t" r="r" b="b"/>
                <a:pathLst>
                  <a:path w="6062" h="935" extrusionOk="0">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1"/>
              <p:cNvSpPr/>
              <p:nvPr/>
            </p:nvSpPr>
            <p:spPr>
              <a:xfrm>
                <a:off x="8945550" y="247650"/>
                <a:ext cx="197174" cy="4618732"/>
              </a:xfrm>
              <a:custGeom>
                <a:avLst/>
                <a:gdLst/>
                <a:ahLst/>
                <a:cxnLst/>
                <a:rect l="l" t="t" r="r" b="b"/>
                <a:pathLst>
                  <a:path w="860" h="38738" extrusionOk="0">
                    <a:moveTo>
                      <a:pt x="0" y="0"/>
                    </a:moveTo>
                    <a:lnTo>
                      <a:pt x="0" y="38737"/>
                    </a:lnTo>
                    <a:lnTo>
                      <a:pt x="860" y="38737"/>
                    </a:lnTo>
                    <a:lnTo>
                      <a:pt x="8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 name="Google Shape;1008;p31"/>
              <p:cNvGrpSpPr/>
              <p:nvPr/>
            </p:nvGrpSpPr>
            <p:grpSpPr>
              <a:xfrm>
                <a:off x="8694552" y="444361"/>
                <a:ext cx="448838" cy="855480"/>
                <a:chOff x="4189590" y="628348"/>
                <a:chExt cx="448838" cy="855480"/>
              </a:xfrm>
            </p:grpSpPr>
            <p:sp>
              <p:nvSpPr>
                <p:cNvPr id="1009" name="Google Shape;1009;p31"/>
                <p:cNvSpPr/>
                <p:nvPr/>
              </p:nvSpPr>
              <p:spPr>
                <a:xfrm>
                  <a:off x="4189590" y="628348"/>
                  <a:ext cx="448838" cy="855480"/>
                </a:xfrm>
                <a:custGeom>
                  <a:avLst/>
                  <a:gdLst/>
                  <a:ahLst/>
                  <a:cxnLst/>
                  <a:rect l="l" t="t" r="r" b="b"/>
                  <a:pathLst>
                    <a:path w="3021" h="5758" extrusionOk="0">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1"/>
                <p:cNvSpPr/>
                <p:nvPr/>
              </p:nvSpPr>
              <p:spPr>
                <a:xfrm>
                  <a:off x="4231636" y="771574"/>
                  <a:ext cx="73395" cy="60172"/>
                </a:xfrm>
                <a:custGeom>
                  <a:avLst/>
                  <a:gdLst/>
                  <a:ahLst/>
                  <a:cxnLst/>
                  <a:rect l="l" t="t" r="r" b="b"/>
                  <a:pathLst>
                    <a:path w="494" h="405" extrusionOk="0">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1"/>
                <p:cNvSpPr/>
                <p:nvPr/>
              </p:nvSpPr>
              <p:spPr>
                <a:xfrm>
                  <a:off x="4322118" y="921485"/>
                  <a:ext cx="183933" cy="203544"/>
                </a:xfrm>
                <a:custGeom>
                  <a:avLst/>
                  <a:gdLst/>
                  <a:ahLst/>
                  <a:cxnLst/>
                  <a:rect l="l" t="t" r="r" b="b"/>
                  <a:pathLst>
                    <a:path w="1238" h="1370" extrusionOk="0">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 name="Google Shape;1012;p31"/>
              <p:cNvSpPr/>
              <p:nvPr/>
            </p:nvSpPr>
            <p:spPr>
              <a:xfrm>
                <a:off x="100" y="247650"/>
                <a:ext cx="183874" cy="4895805"/>
              </a:xfrm>
              <a:custGeom>
                <a:avLst/>
                <a:gdLst/>
                <a:ahLst/>
                <a:cxnLst/>
                <a:rect l="l" t="t" r="r" b="b"/>
                <a:pathLst>
                  <a:path w="850" h="38738" extrusionOk="0">
                    <a:moveTo>
                      <a:pt x="0" y="0"/>
                    </a:moveTo>
                    <a:lnTo>
                      <a:pt x="0" y="38737"/>
                    </a:lnTo>
                    <a:lnTo>
                      <a:pt x="850" y="38737"/>
                    </a:lnTo>
                    <a:lnTo>
                      <a:pt x="8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 name="Google Shape;1013;p31"/>
              <p:cNvGrpSpPr/>
              <p:nvPr/>
            </p:nvGrpSpPr>
            <p:grpSpPr>
              <a:xfrm>
                <a:off x="-10709" y="444378"/>
                <a:ext cx="448838" cy="860613"/>
                <a:chOff x="561117" y="628348"/>
                <a:chExt cx="448838" cy="855480"/>
              </a:xfrm>
            </p:grpSpPr>
            <p:sp>
              <p:nvSpPr>
                <p:cNvPr id="1014" name="Google Shape;1014;p31"/>
                <p:cNvSpPr/>
                <p:nvPr/>
              </p:nvSpPr>
              <p:spPr>
                <a:xfrm>
                  <a:off x="561117" y="628348"/>
                  <a:ext cx="448838" cy="855480"/>
                </a:xfrm>
                <a:custGeom>
                  <a:avLst/>
                  <a:gdLst/>
                  <a:ahLst/>
                  <a:cxnLst/>
                  <a:rect l="l" t="t" r="r" b="b"/>
                  <a:pathLst>
                    <a:path w="3021" h="5758" extrusionOk="0">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1"/>
                <p:cNvSpPr/>
                <p:nvPr/>
              </p:nvSpPr>
              <p:spPr>
                <a:xfrm>
                  <a:off x="694982" y="920890"/>
                  <a:ext cx="187201" cy="203396"/>
                </a:xfrm>
                <a:custGeom>
                  <a:avLst/>
                  <a:gdLst/>
                  <a:ahLst/>
                  <a:cxnLst/>
                  <a:rect l="l" t="t" r="r" b="b"/>
                  <a:pathLst>
                    <a:path w="1260" h="1369" extrusionOk="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1"/>
                <p:cNvSpPr/>
                <p:nvPr/>
              </p:nvSpPr>
              <p:spPr>
                <a:xfrm>
                  <a:off x="886642" y="773654"/>
                  <a:ext cx="70572" cy="56606"/>
                </a:xfrm>
                <a:custGeom>
                  <a:avLst/>
                  <a:gdLst/>
                  <a:ahLst/>
                  <a:cxnLst/>
                  <a:rect l="l" t="t" r="r" b="b"/>
                  <a:pathLst>
                    <a:path w="475" h="381" extrusionOk="0">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17" name="Google Shape;1017;p31"/>
            <p:cNvSpPr/>
            <p:nvPr/>
          </p:nvSpPr>
          <p:spPr>
            <a:xfrm>
              <a:off x="14450" y="247294"/>
              <a:ext cx="9120845" cy="206500"/>
            </a:xfrm>
            <a:custGeom>
              <a:avLst/>
              <a:gdLst/>
              <a:ahLst/>
              <a:cxnLst/>
              <a:rect l="l" t="t" r="r" b="b"/>
              <a:pathLst>
                <a:path w="28723" h="798" extrusionOk="0">
                  <a:moveTo>
                    <a:pt x="0" y="0"/>
                  </a:moveTo>
                  <a:lnTo>
                    <a:pt x="0" y="797"/>
                  </a:lnTo>
                  <a:lnTo>
                    <a:pt x="28722" y="797"/>
                  </a:lnTo>
                  <a:lnTo>
                    <a:pt x="28722" y="0"/>
                  </a:ln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six columns">
  <p:cSld name="CUSTOM_7">
    <p:bg>
      <p:bgPr>
        <a:solidFill>
          <a:schemeClr val="dk1"/>
        </a:solidFill>
        <a:effectLst/>
      </p:bgPr>
    </p:bg>
    <p:spTree>
      <p:nvGrpSpPr>
        <p:cNvPr id="1" name="Shape 1018"/>
        <p:cNvGrpSpPr/>
        <p:nvPr/>
      </p:nvGrpSpPr>
      <p:grpSpPr>
        <a:xfrm>
          <a:off x="0" y="0"/>
          <a:ext cx="0" cy="0"/>
          <a:chOff x="0" y="0"/>
          <a:chExt cx="0" cy="0"/>
        </a:xfrm>
      </p:grpSpPr>
      <p:sp>
        <p:nvSpPr>
          <p:cNvPr id="1019" name="Google Shape;1019;p32"/>
          <p:cNvSpPr txBox="1">
            <a:spLocks noGrp="1"/>
          </p:cNvSpPr>
          <p:nvPr>
            <p:ph type="title"/>
          </p:nvPr>
        </p:nvSpPr>
        <p:spPr>
          <a:xfrm>
            <a:off x="706710" y="2015119"/>
            <a:ext cx="1986000" cy="388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20" name="Google Shape;1020;p32"/>
          <p:cNvSpPr txBox="1">
            <a:spLocks noGrp="1"/>
          </p:cNvSpPr>
          <p:nvPr>
            <p:ph type="subTitle" idx="1"/>
          </p:nvPr>
        </p:nvSpPr>
        <p:spPr>
          <a:xfrm>
            <a:off x="706710" y="2329966"/>
            <a:ext cx="1986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21" name="Google Shape;1021;p32"/>
          <p:cNvSpPr txBox="1">
            <a:spLocks noGrp="1"/>
          </p:cNvSpPr>
          <p:nvPr>
            <p:ph type="title" idx="2"/>
          </p:nvPr>
        </p:nvSpPr>
        <p:spPr>
          <a:xfrm>
            <a:off x="3579000" y="2015119"/>
            <a:ext cx="1986000" cy="388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22" name="Google Shape;1022;p32"/>
          <p:cNvSpPr txBox="1">
            <a:spLocks noGrp="1"/>
          </p:cNvSpPr>
          <p:nvPr>
            <p:ph type="subTitle" idx="3"/>
          </p:nvPr>
        </p:nvSpPr>
        <p:spPr>
          <a:xfrm>
            <a:off x="3579000" y="2329966"/>
            <a:ext cx="1986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23" name="Google Shape;1023;p32"/>
          <p:cNvSpPr txBox="1">
            <a:spLocks noGrp="1"/>
          </p:cNvSpPr>
          <p:nvPr>
            <p:ph type="title" idx="4"/>
          </p:nvPr>
        </p:nvSpPr>
        <p:spPr>
          <a:xfrm>
            <a:off x="706710" y="3699485"/>
            <a:ext cx="1986000" cy="388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24" name="Google Shape;1024;p32"/>
          <p:cNvSpPr txBox="1">
            <a:spLocks noGrp="1"/>
          </p:cNvSpPr>
          <p:nvPr>
            <p:ph type="subTitle" idx="5"/>
          </p:nvPr>
        </p:nvSpPr>
        <p:spPr>
          <a:xfrm>
            <a:off x="706710" y="4014307"/>
            <a:ext cx="1986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25" name="Google Shape;1025;p32"/>
          <p:cNvSpPr txBox="1">
            <a:spLocks noGrp="1"/>
          </p:cNvSpPr>
          <p:nvPr>
            <p:ph type="title" idx="6"/>
          </p:nvPr>
        </p:nvSpPr>
        <p:spPr>
          <a:xfrm>
            <a:off x="3579000" y="3699485"/>
            <a:ext cx="1986000" cy="388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26" name="Google Shape;1026;p32"/>
          <p:cNvSpPr txBox="1">
            <a:spLocks noGrp="1"/>
          </p:cNvSpPr>
          <p:nvPr>
            <p:ph type="subTitle" idx="7"/>
          </p:nvPr>
        </p:nvSpPr>
        <p:spPr>
          <a:xfrm>
            <a:off x="3579000" y="4014307"/>
            <a:ext cx="1986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27" name="Google Shape;1027;p32"/>
          <p:cNvSpPr txBox="1">
            <a:spLocks noGrp="1"/>
          </p:cNvSpPr>
          <p:nvPr>
            <p:ph type="title" idx="8"/>
          </p:nvPr>
        </p:nvSpPr>
        <p:spPr>
          <a:xfrm>
            <a:off x="6437726" y="2015119"/>
            <a:ext cx="1986000" cy="388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28" name="Google Shape;1028;p32"/>
          <p:cNvSpPr txBox="1">
            <a:spLocks noGrp="1"/>
          </p:cNvSpPr>
          <p:nvPr>
            <p:ph type="subTitle" idx="9"/>
          </p:nvPr>
        </p:nvSpPr>
        <p:spPr>
          <a:xfrm>
            <a:off x="6437726" y="2329966"/>
            <a:ext cx="1986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29" name="Google Shape;1029;p32"/>
          <p:cNvSpPr txBox="1">
            <a:spLocks noGrp="1"/>
          </p:cNvSpPr>
          <p:nvPr>
            <p:ph type="title" idx="13"/>
          </p:nvPr>
        </p:nvSpPr>
        <p:spPr>
          <a:xfrm>
            <a:off x="6437726" y="3699485"/>
            <a:ext cx="1986000" cy="3882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30" name="Google Shape;1030;p32"/>
          <p:cNvSpPr txBox="1">
            <a:spLocks noGrp="1"/>
          </p:cNvSpPr>
          <p:nvPr>
            <p:ph type="subTitle" idx="14"/>
          </p:nvPr>
        </p:nvSpPr>
        <p:spPr>
          <a:xfrm>
            <a:off x="6437726" y="4014307"/>
            <a:ext cx="1986000" cy="4848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31" name="Google Shape;1031;p32"/>
          <p:cNvSpPr txBox="1">
            <a:spLocks noGrp="1"/>
          </p:cNvSpPr>
          <p:nvPr>
            <p:ph type="title" idx="15"/>
          </p:nvPr>
        </p:nvSpPr>
        <p:spPr>
          <a:xfrm>
            <a:off x="720000" y="539500"/>
            <a:ext cx="7704000" cy="4782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000">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032" name="Google Shape;1032;p32"/>
          <p:cNvGrpSpPr/>
          <p:nvPr/>
        </p:nvGrpSpPr>
        <p:grpSpPr>
          <a:xfrm>
            <a:off x="-540125" y="-190500"/>
            <a:ext cx="10224238" cy="5634425"/>
            <a:chOff x="-540125" y="-190500"/>
            <a:chExt cx="10224238" cy="5634425"/>
          </a:xfrm>
        </p:grpSpPr>
        <p:grpSp>
          <p:nvGrpSpPr>
            <p:cNvPr id="1033" name="Google Shape;1033;p32"/>
            <p:cNvGrpSpPr/>
            <p:nvPr/>
          </p:nvGrpSpPr>
          <p:grpSpPr>
            <a:xfrm>
              <a:off x="-540125" y="-190500"/>
              <a:ext cx="10224238" cy="5634425"/>
              <a:chOff x="-540125" y="-190500"/>
              <a:chExt cx="10224238" cy="5634425"/>
            </a:xfrm>
          </p:grpSpPr>
          <p:grpSp>
            <p:nvGrpSpPr>
              <p:cNvPr id="1034" name="Google Shape;1034;p32"/>
              <p:cNvGrpSpPr/>
              <p:nvPr/>
            </p:nvGrpSpPr>
            <p:grpSpPr>
              <a:xfrm>
                <a:off x="123156" y="409580"/>
                <a:ext cx="262232" cy="352736"/>
                <a:chOff x="694982" y="773654"/>
                <a:chExt cx="262232" cy="350632"/>
              </a:xfrm>
            </p:grpSpPr>
            <p:sp>
              <p:nvSpPr>
                <p:cNvPr id="1035" name="Google Shape;1035;p32"/>
                <p:cNvSpPr/>
                <p:nvPr/>
              </p:nvSpPr>
              <p:spPr>
                <a:xfrm>
                  <a:off x="694982" y="920890"/>
                  <a:ext cx="187201" cy="203396"/>
                </a:xfrm>
                <a:custGeom>
                  <a:avLst/>
                  <a:gdLst/>
                  <a:ahLst/>
                  <a:cxnLst/>
                  <a:rect l="l" t="t" r="r" b="b"/>
                  <a:pathLst>
                    <a:path w="1260" h="1369" extrusionOk="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2"/>
                <p:cNvSpPr/>
                <p:nvPr/>
              </p:nvSpPr>
              <p:spPr>
                <a:xfrm>
                  <a:off x="886642" y="773654"/>
                  <a:ext cx="70572" cy="56606"/>
                </a:xfrm>
                <a:custGeom>
                  <a:avLst/>
                  <a:gdLst/>
                  <a:ahLst/>
                  <a:cxnLst/>
                  <a:rect l="l" t="t" r="r" b="b"/>
                  <a:pathLst>
                    <a:path w="475" h="381" extrusionOk="0">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32"/>
              <p:cNvGrpSpPr/>
              <p:nvPr/>
            </p:nvGrpSpPr>
            <p:grpSpPr>
              <a:xfrm>
                <a:off x="-540125" y="-190500"/>
                <a:ext cx="10224238" cy="5634425"/>
                <a:chOff x="-540125" y="-190500"/>
                <a:chExt cx="10224238" cy="5634425"/>
              </a:xfrm>
            </p:grpSpPr>
            <p:grpSp>
              <p:nvGrpSpPr>
                <p:cNvPr id="1038" name="Google Shape;1038;p32"/>
                <p:cNvGrpSpPr/>
                <p:nvPr/>
              </p:nvGrpSpPr>
              <p:grpSpPr>
                <a:xfrm>
                  <a:off x="123150" y="4810250"/>
                  <a:ext cx="9020846" cy="318721"/>
                  <a:chOff x="66882" y="4401145"/>
                  <a:chExt cx="9060713" cy="305875"/>
                </a:xfrm>
              </p:grpSpPr>
              <p:sp>
                <p:nvSpPr>
                  <p:cNvPr id="1039" name="Google Shape;1039;p32"/>
                  <p:cNvSpPr/>
                  <p:nvPr/>
                </p:nvSpPr>
                <p:spPr>
                  <a:xfrm>
                    <a:off x="66882" y="4401145"/>
                    <a:ext cx="9060713" cy="305875"/>
                  </a:xfrm>
                  <a:custGeom>
                    <a:avLst/>
                    <a:gdLst/>
                    <a:ahLst/>
                    <a:cxnLst/>
                    <a:rect l="l" t="t" r="r" b="b"/>
                    <a:pathLst>
                      <a:path w="27171" h="3178" extrusionOk="0">
                        <a:moveTo>
                          <a:pt x="1" y="0"/>
                        </a:moveTo>
                        <a:lnTo>
                          <a:pt x="1" y="3177"/>
                        </a:lnTo>
                        <a:lnTo>
                          <a:pt x="27171" y="3177"/>
                        </a:lnTo>
                        <a:lnTo>
                          <a:pt x="271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2"/>
                  <p:cNvSpPr/>
                  <p:nvPr/>
                </p:nvSpPr>
                <p:spPr>
                  <a:xfrm>
                    <a:off x="1201135" y="4401147"/>
                    <a:ext cx="6647593" cy="305867"/>
                  </a:xfrm>
                  <a:custGeom>
                    <a:avLst/>
                    <a:gdLst/>
                    <a:ahLst/>
                    <a:cxnLst/>
                    <a:rect l="l" t="t" r="r" b="b"/>
                    <a:pathLst>
                      <a:path w="20848" h="3178" extrusionOk="0">
                        <a:moveTo>
                          <a:pt x="1" y="0"/>
                        </a:moveTo>
                        <a:lnTo>
                          <a:pt x="378" y="3177"/>
                        </a:lnTo>
                        <a:lnTo>
                          <a:pt x="20470" y="3177"/>
                        </a:lnTo>
                        <a:lnTo>
                          <a:pt x="20848" y="0"/>
                        </a:ln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2"/>
                  <p:cNvSpPr/>
                  <p:nvPr/>
                </p:nvSpPr>
                <p:spPr>
                  <a:xfrm>
                    <a:off x="743887" y="4570540"/>
                    <a:ext cx="220332" cy="55630"/>
                  </a:xfrm>
                  <a:custGeom>
                    <a:avLst/>
                    <a:gdLst/>
                    <a:ahLst/>
                    <a:cxnLst/>
                    <a:rect l="l" t="t" r="r" b="b"/>
                    <a:pathLst>
                      <a:path w="691" h="578" extrusionOk="0">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 name="Google Shape;1042;p32"/>
                <p:cNvSpPr/>
                <p:nvPr/>
              </p:nvSpPr>
              <p:spPr>
                <a:xfrm>
                  <a:off x="-134261" y="34637"/>
                  <a:ext cx="9409084" cy="261761"/>
                </a:xfrm>
                <a:custGeom>
                  <a:avLst/>
                  <a:gdLst/>
                  <a:ahLst/>
                  <a:cxnLst/>
                  <a:rect l="l" t="t" r="r" b="b"/>
                  <a:pathLst>
                    <a:path w="30138" h="1658" extrusionOk="0">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2"/>
                <p:cNvSpPr/>
                <p:nvPr/>
              </p:nvSpPr>
              <p:spPr>
                <a:xfrm>
                  <a:off x="-540125" y="-190500"/>
                  <a:ext cx="10224238" cy="266655"/>
                </a:xfrm>
                <a:custGeom>
                  <a:avLst/>
                  <a:gdLst/>
                  <a:ahLst/>
                  <a:cxnLst/>
                  <a:rect l="l" t="t" r="r" b="b"/>
                  <a:pathLst>
                    <a:path w="32749" h="1689" extrusionOk="0">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2"/>
                <p:cNvSpPr/>
                <p:nvPr/>
              </p:nvSpPr>
              <p:spPr>
                <a:xfrm>
                  <a:off x="-540125" y="-190500"/>
                  <a:ext cx="10221116" cy="49731"/>
                </a:xfrm>
                <a:custGeom>
                  <a:avLst/>
                  <a:gdLst/>
                  <a:ahLst/>
                  <a:cxnLst/>
                  <a:rect l="l" t="t" r="r" b="b"/>
                  <a:pathLst>
                    <a:path w="32739" h="315" extrusionOk="0">
                      <a:moveTo>
                        <a:pt x="0" y="0"/>
                      </a:moveTo>
                      <a:lnTo>
                        <a:pt x="0" y="315"/>
                      </a:lnTo>
                      <a:lnTo>
                        <a:pt x="32738" y="315"/>
                      </a:lnTo>
                      <a:lnTo>
                        <a:pt x="32738" y="0"/>
                      </a:lnTo>
                      <a:close/>
                    </a:path>
                  </a:pathLst>
                </a:custGeom>
                <a:solidFill>
                  <a:srgbClr val="FFB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2"/>
                <p:cNvSpPr/>
                <p:nvPr/>
              </p:nvSpPr>
              <p:spPr>
                <a:xfrm>
                  <a:off x="713232" y="111806"/>
                  <a:ext cx="3444951" cy="99841"/>
                </a:xfrm>
                <a:custGeom>
                  <a:avLst/>
                  <a:gdLst/>
                  <a:ahLst/>
                  <a:cxnLst/>
                  <a:rect l="l" t="t" r="r" b="b"/>
                  <a:pathLst>
                    <a:path w="23187" h="672" extrusionOk="0">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2"/>
                <p:cNvSpPr/>
                <p:nvPr/>
              </p:nvSpPr>
              <p:spPr>
                <a:xfrm>
                  <a:off x="-340627" y="-59775"/>
                  <a:ext cx="9821812" cy="34891"/>
                </a:xfrm>
                <a:custGeom>
                  <a:avLst/>
                  <a:gdLst/>
                  <a:ahLst/>
                  <a:cxnLst/>
                  <a:rect l="l" t="t" r="r" b="b"/>
                  <a:pathLst>
                    <a:path w="31460" h="221" extrusionOk="0">
                      <a:moveTo>
                        <a:pt x="1" y="0"/>
                      </a:moveTo>
                      <a:lnTo>
                        <a:pt x="263" y="200"/>
                      </a:lnTo>
                      <a:lnTo>
                        <a:pt x="263" y="221"/>
                      </a:lnTo>
                      <a:lnTo>
                        <a:pt x="31208" y="221"/>
                      </a:lnTo>
                      <a:lnTo>
                        <a:pt x="31208" y="200"/>
                      </a:lnTo>
                      <a:lnTo>
                        <a:pt x="31460" y="0"/>
                      </a:lnTo>
                      <a:close/>
                    </a:path>
                  </a:pathLst>
                </a:custGeom>
                <a:solidFill>
                  <a:srgbClr val="421B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2"/>
                <p:cNvSpPr/>
                <p:nvPr/>
              </p:nvSpPr>
              <p:spPr>
                <a:xfrm>
                  <a:off x="-157810" y="5125200"/>
                  <a:ext cx="9437035" cy="206502"/>
                </a:xfrm>
                <a:custGeom>
                  <a:avLst/>
                  <a:gdLst/>
                  <a:ahLst/>
                  <a:cxnLst/>
                  <a:rect l="l" t="t" r="r" b="b"/>
                  <a:pathLst>
                    <a:path w="30842" h="1312" extrusionOk="0">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2"/>
                <p:cNvSpPr/>
                <p:nvPr/>
              </p:nvSpPr>
              <p:spPr>
                <a:xfrm>
                  <a:off x="-369550" y="5296761"/>
                  <a:ext cx="9889274" cy="147164"/>
                </a:xfrm>
                <a:custGeom>
                  <a:avLst/>
                  <a:gdLst/>
                  <a:ahLst/>
                  <a:cxnLst/>
                  <a:rect l="l" t="t" r="r" b="b"/>
                  <a:pathLst>
                    <a:path w="32320" h="935" extrusionOk="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2"/>
                <p:cNvSpPr/>
                <p:nvPr/>
              </p:nvSpPr>
              <p:spPr>
                <a:xfrm>
                  <a:off x="1170769" y="5296761"/>
                  <a:ext cx="3603526" cy="147164"/>
                </a:xfrm>
                <a:custGeom>
                  <a:avLst/>
                  <a:gdLst/>
                  <a:ahLst/>
                  <a:cxnLst/>
                  <a:rect l="l" t="t" r="r" b="b"/>
                  <a:pathLst>
                    <a:path w="11777" h="935" extrusionOk="0">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2"/>
                <p:cNvSpPr/>
                <p:nvPr/>
              </p:nvSpPr>
              <p:spPr>
                <a:xfrm>
                  <a:off x="5524907" y="5296761"/>
                  <a:ext cx="1854851" cy="147164"/>
                </a:xfrm>
                <a:custGeom>
                  <a:avLst/>
                  <a:gdLst/>
                  <a:ahLst/>
                  <a:cxnLst/>
                  <a:rect l="l" t="t" r="r" b="b"/>
                  <a:pathLst>
                    <a:path w="6062" h="935" extrusionOk="0">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2"/>
                <p:cNvSpPr/>
                <p:nvPr/>
              </p:nvSpPr>
              <p:spPr>
                <a:xfrm>
                  <a:off x="8945550" y="247650"/>
                  <a:ext cx="197174" cy="4618732"/>
                </a:xfrm>
                <a:custGeom>
                  <a:avLst/>
                  <a:gdLst/>
                  <a:ahLst/>
                  <a:cxnLst/>
                  <a:rect l="l" t="t" r="r" b="b"/>
                  <a:pathLst>
                    <a:path w="860" h="38738" extrusionOk="0">
                      <a:moveTo>
                        <a:pt x="0" y="0"/>
                      </a:moveTo>
                      <a:lnTo>
                        <a:pt x="0" y="38737"/>
                      </a:lnTo>
                      <a:lnTo>
                        <a:pt x="860" y="38737"/>
                      </a:lnTo>
                      <a:lnTo>
                        <a:pt x="8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 name="Google Shape;1052;p32"/>
                <p:cNvGrpSpPr/>
                <p:nvPr/>
              </p:nvGrpSpPr>
              <p:grpSpPr>
                <a:xfrm>
                  <a:off x="8694552" y="444361"/>
                  <a:ext cx="448838" cy="855480"/>
                  <a:chOff x="4189590" y="628348"/>
                  <a:chExt cx="448838" cy="855480"/>
                </a:xfrm>
              </p:grpSpPr>
              <p:sp>
                <p:nvSpPr>
                  <p:cNvPr id="1053" name="Google Shape;1053;p32"/>
                  <p:cNvSpPr/>
                  <p:nvPr/>
                </p:nvSpPr>
                <p:spPr>
                  <a:xfrm>
                    <a:off x="4189590" y="628348"/>
                    <a:ext cx="448838" cy="855480"/>
                  </a:xfrm>
                  <a:custGeom>
                    <a:avLst/>
                    <a:gdLst/>
                    <a:ahLst/>
                    <a:cxnLst/>
                    <a:rect l="l" t="t" r="r" b="b"/>
                    <a:pathLst>
                      <a:path w="3021" h="5758" extrusionOk="0">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2"/>
                  <p:cNvSpPr/>
                  <p:nvPr/>
                </p:nvSpPr>
                <p:spPr>
                  <a:xfrm>
                    <a:off x="4231636" y="771574"/>
                    <a:ext cx="73395" cy="60172"/>
                  </a:xfrm>
                  <a:custGeom>
                    <a:avLst/>
                    <a:gdLst/>
                    <a:ahLst/>
                    <a:cxnLst/>
                    <a:rect l="l" t="t" r="r" b="b"/>
                    <a:pathLst>
                      <a:path w="494" h="405" extrusionOk="0">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2"/>
                  <p:cNvSpPr/>
                  <p:nvPr/>
                </p:nvSpPr>
                <p:spPr>
                  <a:xfrm>
                    <a:off x="4322118" y="921485"/>
                    <a:ext cx="183933" cy="203544"/>
                  </a:xfrm>
                  <a:custGeom>
                    <a:avLst/>
                    <a:gdLst/>
                    <a:ahLst/>
                    <a:cxnLst/>
                    <a:rect l="l" t="t" r="r" b="b"/>
                    <a:pathLst>
                      <a:path w="1238" h="1370" extrusionOk="0">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 name="Google Shape;1056;p32"/>
                <p:cNvSpPr/>
                <p:nvPr/>
              </p:nvSpPr>
              <p:spPr>
                <a:xfrm>
                  <a:off x="100" y="247650"/>
                  <a:ext cx="183874" cy="4895805"/>
                </a:xfrm>
                <a:custGeom>
                  <a:avLst/>
                  <a:gdLst/>
                  <a:ahLst/>
                  <a:cxnLst/>
                  <a:rect l="l" t="t" r="r" b="b"/>
                  <a:pathLst>
                    <a:path w="850" h="38738" extrusionOk="0">
                      <a:moveTo>
                        <a:pt x="0" y="0"/>
                      </a:moveTo>
                      <a:lnTo>
                        <a:pt x="0" y="38737"/>
                      </a:lnTo>
                      <a:lnTo>
                        <a:pt x="850" y="38737"/>
                      </a:lnTo>
                      <a:lnTo>
                        <a:pt x="8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 name="Google Shape;1057;p32"/>
                <p:cNvGrpSpPr/>
                <p:nvPr/>
              </p:nvGrpSpPr>
              <p:grpSpPr>
                <a:xfrm>
                  <a:off x="-10709" y="444378"/>
                  <a:ext cx="448838" cy="860613"/>
                  <a:chOff x="561117" y="628348"/>
                  <a:chExt cx="448838" cy="855480"/>
                </a:xfrm>
              </p:grpSpPr>
              <p:sp>
                <p:nvSpPr>
                  <p:cNvPr id="1058" name="Google Shape;1058;p32"/>
                  <p:cNvSpPr/>
                  <p:nvPr/>
                </p:nvSpPr>
                <p:spPr>
                  <a:xfrm>
                    <a:off x="561117" y="628348"/>
                    <a:ext cx="448838" cy="855480"/>
                  </a:xfrm>
                  <a:custGeom>
                    <a:avLst/>
                    <a:gdLst/>
                    <a:ahLst/>
                    <a:cxnLst/>
                    <a:rect l="l" t="t" r="r" b="b"/>
                    <a:pathLst>
                      <a:path w="3021" h="5758" extrusionOk="0">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2"/>
                  <p:cNvSpPr/>
                  <p:nvPr/>
                </p:nvSpPr>
                <p:spPr>
                  <a:xfrm>
                    <a:off x="694982" y="920890"/>
                    <a:ext cx="187201" cy="203396"/>
                  </a:xfrm>
                  <a:custGeom>
                    <a:avLst/>
                    <a:gdLst/>
                    <a:ahLst/>
                    <a:cxnLst/>
                    <a:rect l="l" t="t" r="r" b="b"/>
                    <a:pathLst>
                      <a:path w="1260" h="1369" extrusionOk="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2"/>
                  <p:cNvSpPr/>
                  <p:nvPr/>
                </p:nvSpPr>
                <p:spPr>
                  <a:xfrm>
                    <a:off x="886642" y="773654"/>
                    <a:ext cx="70572" cy="56606"/>
                  </a:xfrm>
                  <a:custGeom>
                    <a:avLst/>
                    <a:gdLst/>
                    <a:ahLst/>
                    <a:cxnLst/>
                    <a:rect l="l" t="t" r="r" b="b"/>
                    <a:pathLst>
                      <a:path w="475" h="381" extrusionOk="0">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61" name="Google Shape;1061;p32"/>
              <p:cNvSpPr/>
              <p:nvPr/>
            </p:nvSpPr>
            <p:spPr>
              <a:xfrm>
                <a:off x="14450" y="247294"/>
                <a:ext cx="9120845" cy="206500"/>
              </a:xfrm>
              <a:custGeom>
                <a:avLst/>
                <a:gdLst/>
                <a:ahLst/>
                <a:cxnLst/>
                <a:rect l="l" t="t" r="r" b="b"/>
                <a:pathLst>
                  <a:path w="28723" h="798" extrusionOk="0">
                    <a:moveTo>
                      <a:pt x="0" y="0"/>
                    </a:moveTo>
                    <a:lnTo>
                      <a:pt x="0" y="797"/>
                    </a:lnTo>
                    <a:lnTo>
                      <a:pt x="28722" y="797"/>
                    </a:lnTo>
                    <a:lnTo>
                      <a:pt x="28722" y="0"/>
                    </a:ln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 name="Google Shape;1062;p32"/>
            <p:cNvGrpSpPr/>
            <p:nvPr/>
          </p:nvGrpSpPr>
          <p:grpSpPr>
            <a:xfrm>
              <a:off x="384093" y="4954718"/>
              <a:ext cx="8375813" cy="57966"/>
              <a:chOff x="384093" y="4954718"/>
              <a:chExt cx="8375813" cy="57966"/>
            </a:xfrm>
          </p:grpSpPr>
          <p:sp>
            <p:nvSpPr>
              <p:cNvPr id="1063" name="Google Shape;1063;p32"/>
              <p:cNvSpPr/>
              <p:nvPr/>
            </p:nvSpPr>
            <p:spPr>
              <a:xfrm>
                <a:off x="384093" y="4954718"/>
                <a:ext cx="219363" cy="57966"/>
              </a:xfrm>
              <a:custGeom>
                <a:avLst/>
                <a:gdLst/>
                <a:ahLst/>
                <a:cxnLst/>
                <a:rect l="l" t="t" r="r" b="b"/>
                <a:pathLst>
                  <a:path w="691" h="578" extrusionOk="0">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2"/>
              <p:cNvSpPr/>
              <p:nvPr/>
            </p:nvSpPr>
            <p:spPr>
              <a:xfrm>
                <a:off x="8540543" y="4954718"/>
                <a:ext cx="219363" cy="57966"/>
              </a:xfrm>
              <a:custGeom>
                <a:avLst/>
                <a:gdLst/>
                <a:ahLst/>
                <a:cxnLst/>
                <a:rect l="l" t="t" r="r" b="b"/>
                <a:pathLst>
                  <a:path w="691" h="578" extrusionOk="0">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134"/>
        <p:cNvGrpSpPr/>
        <p:nvPr/>
      </p:nvGrpSpPr>
      <p:grpSpPr>
        <a:xfrm>
          <a:off x="0" y="0"/>
          <a:ext cx="0" cy="0"/>
          <a:chOff x="0" y="0"/>
          <a:chExt cx="0" cy="0"/>
        </a:xfrm>
      </p:grpSpPr>
      <p:grpSp>
        <p:nvGrpSpPr>
          <p:cNvPr id="1135" name="Google Shape;1135;p35"/>
          <p:cNvGrpSpPr/>
          <p:nvPr/>
        </p:nvGrpSpPr>
        <p:grpSpPr>
          <a:xfrm>
            <a:off x="-540125" y="-190500"/>
            <a:ext cx="10224238" cy="5634425"/>
            <a:chOff x="-540125" y="-190500"/>
            <a:chExt cx="10224238" cy="5634425"/>
          </a:xfrm>
        </p:grpSpPr>
        <p:grpSp>
          <p:nvGrpSpPr>
            <p:cNvPr id="1136" name="Google Shape;1136;p35"/>
            <p:cNvGrpSpPr/>
            <p:nvPr/>
          </p:nvGrpSpPr>
          <p:grpSpPr>
            <a:xfrm>
              <a:off x="-540125" y="-190500"/>
              <a:ext cx="10224238" cy="5634425"/>
              <a:chOff x="-540125" y="-190500"/>
              <a:chExt cx="10224238" cy="5634425"/>
            </a:xfrm>
          </p:grpSpPr>
          <p:grpSp>
            <p:nvGrpSpPr>
              <p:cNvPr id="1137" name="Google Shape;1137;p35"/>
              <p:cNvGrpSpPr/>
              <p:nvPr/>
            </p:nvGrpSpPr>
            <p:grpSpPr>
              <a:xfrm>
                <a:off x="123156" y="409580"/>
                <a:ext cx="262232" cy="352736"/>
                <a:chOff x="694982" y="773654"/>
                <a:chExt cx="262232" cy="350632"/>
              </a:xfrm>
            </p:grpSpPr>
            <p:sp>
              <p:nvSpPr>
                <p:cNvPr id="1138" name="Google Shape;1138;p35"/>
                <p:cNvSpPr/>
                <p:nvPr/>
              </p:nvSpPr>
              <p:spPr>
                <a:xfrm>
                  <a:off x="694982" y="920890"/>
                  <a:ext cx="187201" cy="203396"/>
                </a:xfrm>
                <a:custGeom>
                  <a:avLst/>
                  <a:gdLst/>
                  <a:ahLst/>
                  <a:cxnLst/>
                  <a:rect l="l" t="t" r="r" b="b"/>
                  <a:pathLst>
                    <a:path w="1260" h="1369" extrusionOk="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5"/>
                <p:cNvSpPr/>
                <p:nvPr/>
              </p:nvSpPr>
              <p:spPr>
                <a:xfrm>
                  <a:off x="886642" y="773654"/>
                  <a:ext cx="70572" cy="56606"/>
                </a:xfrm>
                <a:custGeom>
                  <a:avLst/>
                  <a:gdLst/>
                  <a:ahLst/>
                  <a:cxnLst/>
                  <a:rect l="l" t="t" r="r" b="b"/>
                  <a:pathLst>
                    <a:path w="475" h="381" extrusionOk="0">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 name="Google Shape;1140;p35"/>
              <p:cNvGrpSpPr/>
              <p:nvPr/>
            </p:nvGrpSpPr>
            <p:grpSpPr>
              <a:xfrm>
                <a:off x="-540125" y="-190500"/>
                <a:ext cx="10224238" cy="5634425"/>
                <a:chOff x="-540125" y="-190500"/>
                <a:chExt cx="10224238" cy="5634425"/>
              </a:xfrm>
            </p:grpSpPr>
            <p:grpSp>
              <p:nvGrpSpPr>
                <p:cNvPr id="1141" name="Google Shape;1141;p35"/>
                <p:cNvGrpSpPr/>
                <p:nvPr/>
              </p:nvGrpSpPr>
              <p:grpSpPr>
                <a:xfrm>
                  <a:off x="123150" y="4810250"/>
                  <a:ext cx="9020846" cy="318721"/>
                  <a:chOff x="66882" y="4401145"/>
                  <a:chExt cx="9060713" cy="305875"/>
                </a:xfrm>
              </p:grpSpPr>
              <p:sp>
                <p:nvSpPr>
                  <p:cNvPr id="1142" name="Google Shape;1142;p35"/>
                  <p:cNvSpPr/>
                  <p:nvPr/>
                </p:nvSpPr>
                <p:spPr>
                  <a:xfrm>
                    <a:off x="66882" y="4401145"/>
                    <a:ext cx="9060713" cy="305875"/>
                  </a:xfrm>
                  <a:custGeom>
                    <a:avLst/>
                    <a:gdLst/>
                    <a:ahLst/>
                    <a:cxnLst/>
                    <a:rect l="l" t="t" r="r" b="b"/>
                    <a:pathLst>
                      <a:path w="27171" h="3178" extrusionOk="0">
                        <a:moveTo>
                          <a:pt x="1" y="0"/>
                        </a:moveTo>
                        <a:lnTo>
                          <a:pt x="1" y="3177"/>
                        </a:lnTo>
                        <a:lnTo>
                          <a:pt x="27171" y="3177"/>
                        </a:lnTo>
                        <a:lnTo>
                          <a:pt x="271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5"/>
                  <p:cNvSpPr/>
                  <p:nvPr/>
                </p:nvSpPr>
                <p:spPr>
                  <a:xfrm>
                    <a:off x="1201135" y="4401147"/>
                    <a:ext cx="6647593" cy="305867"/>
                  </a:xfrm>
                  <a:custGeom>
                    <a:avLst/>
                    <a:gdLst/>
                    <a:ahLst/>
                    <a:cxnLst/>
                    <a:rect l="l" t="t" r="r" b="b"/>
                    <a:pathLst>
                      <a:path w="20848" h="3178" extrusionOk="0">
                        <a:moveTo>
                          <a:pt x="1" y="0"/>
                        </a:moveTo>
                        <a:lnTo>
                          <a:pt x="378" y="3177"/>
                        </a:lnTo>
                        <a:lnTo>
                          <a:pt x="20470" y="3177"/>
                        </a:lnTo>
                        <a:lnTo>
                          <a:pt x="20848" y="0"/>
                        </a:ln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5"/>
                  <p:cNvSpPr/>
                  <p:nvPr/>
                </p:nvSpPr>
                <p:spPr>
                  <a:xfrm>
                    <a:off x="743887" y="4570540"/>
                    <a:ext cx="220332" cy="55630"/>
                  </a:xfrm>
                  <a:custGeom>
                    <a:avLst/>
                    <a:gdLst/>
                    <a:ahLst/>
                    <a:cxnLst/>
                    <a:rect l="l" t="t" r="r" b="b"/>
                    <a:pathLst>
                      <a:path w="691" h="578" extrusionOk="0">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 name="Google Shape;1145;p35"/>
                <p:cNvSpPr/>
                <p:nvPr/>
              </p:nvSpPr>
              <p:spPr>
                <a:xfrm>
                  <a:off x="-134261" y="34637"/>
                  <a:ext cx="9409084" cy="261761"/>
                </a:xfrm>
                <a:custGeom>
                  <a:avLst/>
                  <a:gdLst/>
                  <a:ahLst/>
                  <a:cxnLst/>
                  <a:rect l="l" t="t" r="r" b="b"/>
                  <a:pathLst>
                    <a:path w="30138" h="1658" extrusionOk="0">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5"/>
                <p:cNvSpPr/>
                <p:nvPr/>
              </p:nvSpPr>
              <p:spPr>
                <a:xfrm>
                  <a:off x="-540125" y="-190500"/>
                  <a:ext cx="10224238" cy="266655"/>
                </a:xfrm>
                <a:custGeom>
                  <a:avLst/>
                  <a:gdLst/>
                  <a:ahLst/>
                  <a:cxnLst/>
                  <a:rect l="l" t="t" r="r" b="b"/>
                  <a:pathLst>
                    <a:path w="32749" h="1689" extrusionOk="0">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5"/>
                <p:cNvSpPr/>
                <p:nvPr/>
              </p:nvSpPr>
              <p:spPr>
                <a:xfrm>
                  <a:off x="-540125" y="-190500"/>
                  <a:ext cx="10221116" cy="49731"/>
                </a:xfrm>
                <a:custGeom>
                  <a:avLst/>
                  <a:gdLst/>
                  <a:ahLst/>
                  <a:cxnLst/>
                  <a:rect l="l" t="t" r="r" b="b"/>
                  <a:pathLst>
                    <a:path w="32739" h="315" extrusionOk="0">
                      <a:moveTo>
                        <a:pt x="0" y="0"/>
                      </a:moveTo>
                      <a:lnTo>
                        <a:pt x="0" y="315"/>
                      </a:lnTo>
                      <a:lnTo>
                        <a:pt x="32738" y="315"/>
                      </a:lnTo>
                      <a:lnTo>
                        <a:pt x="32738" y="0"/>
                      </a:lnTo>
                      <a:close/>
                    </a:path>
                  </a:pathLst>
                </a:custGeom>
                <a:solidFill>
                  <a:srgbClr val="FFB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5"/>
                <p:cNvSpPr/>
                <p:nvPr/>
              </p:nvSpPr>
              <p:spPr>
                <a:xfrm>
                  <a:off x="713232" y="111806"/>
                  <a:ext cx="3444951" cy="99841"/>
                </a:xfrm>
                <a:custGeom>
                  <a:avLst/>
                  <a:gdLst/>
                  <a:ahLst/>
                  <a:cxnLst/>
                  <a:rect l="l" t="t" r="r" b="b"/>
                  <a:pathLst>
                    <a:path w="23187" h="672" extrusionOk="0">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5"/>
                <p:cNvSpPr/>
                <p:nvPr/>
              </p:nvSpPr>
              <p:spPr>
                <a:xfrm>
                  <a:off x="-340627" y="-59775"/>
                  <a:ext cx="9821812" cy="34891"/>
                </a:xfrm>
                <a:custGeom>
                  <a:avLst/>
                  <a:gdLst/>
                  <a:ahLst/>
                  <a:cxnLst/>
                  <a:rect l="l" t="t" r="r" b="b"/>
                  <a:pathLst>
                    <a:path w="31460" h="221" extrusionOk="0">
                      <a:moveTo>
                        <a:pt x="1" y="0"/>
                      </a:moveTo>
                      <a:lnTo>
                        <a:pt x="263" y="200"/>
                      </a:lnTo>
                      <a:lnTo>
                        <a:pt x="263" y="221"/>
                      </a:lnTo>
                      <a:lnTo>
                        <a:pt x="31208" y="221"/>
                      </a:lnTo>
                      <a:lnTo>
                        <a:pt x="31208" y="200"/>
                      </a:lnTo>
                      <a:lnTo>
                        <a:pt x="31460" y="0"/>
                      </a:lnTo>
                      <a:close/>
                    </a:path>
                  </a:pathLst>
                </a:custGeom>
                <a:solidFill>
                  <a:srgbClr val="421B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5"/>
                <p:cNvSpPr/>
                <p:nvPr/>
              </p:nvSpPr>
              <p:spPr>
                <a:xfrm>
                  <a:off x="-157810" y="5125200"/>
                  <a:ext cx="9437035" cy="206502"/>
                </a:xfrm>
                <a:custGeom>
                  <a:avLst/>
                  <a:gdLst/>
                  <a:ahLst/>
                  <a:cxnLst/>
                  <a:rect l="l" t="t" r="r" b="b"/>
                  <a:pathLst>
                    <a:path w="30842" h="1312" extrusionOk="0">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5"/>
                <p:cNvSpPr/>
                <p:nvPr/>
              </p:nvSpPr>
              <p:spPr>
                <a:xfrm>
                  <a:off x="-369550" y="5296761"/>
                  <a:ext cx="9889274" cy="147164"/>
                </a:xfrm>
                <a:custGeom>
                  <a:avLst/>
                  <a:gdLst/>
                  <a:ahLst/>
                  <a:cxnLst/>
                  <a:rect l="l" t="t" r="r" b="b"/>
                  <a:pathLst>
                    <a:path w="32320" h="935" extrusionOk="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5"/>
                <p:cNvSpPr/>
                <p:nvPr/>
              </p:nvSpPr>
              <p:spPr>
                <a:xfrm>
                  <a:off x="1170769" y="5296761"/>
                  <a:ext cx="3603526" cy="147164"/>
                </a:xfrm>
                <a:custGeom>
                  <a:avLst/>
                  <a:gdLst/>
                  <a:ahLst/>
                  <a:cxnLst/>
                  <a:rect l="l" t="t" r="r" b="b"/>
                  <a:pathLst>
                    <a:path w="11777" h="935" extrusionOk="0">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5"/>
                <p:cNvSpPr/>
                <p:nvPr/>
              </p:nvSpPr>
              <p:spPr>
                <a:xfrm>
                  <a:off x="5524907" y="5296761"/>
                  <a:ext cx="1854851" cy="147164"/>
                </a:xfrm>
                <a:custGeom>
                  <a:avLst/>
                  <a:gdLst/>
                  <a:ahLst/>
                  <a:cxnLst/>
                  <a:rect l="l" t="t" r="r" b="b"/>
                  <a:pathLst>
                    <a:path w="6062" h="935" extrusionOk="0">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5"/>
                <p:cNvSpPr/>
                <p:nvPr/>
              </p:nvSpPr>
              <p:spPr>
                <a:xfrm>
                  <a:off x="8945550" y="247650"/>
                  <a:ext cx="197174" cy="4618732"/>
                </a:xfrm>
                <a:custGeom>
                  <a:avLst/>
                  <a:gdLst/>
                  <a:ahLst/>
                  <a:cxnLst/>
                  <a:rect l="l" t="t" r="r" b="b"/>
                  <a:pathLst>
                    <a:path w="860" h="38738" extrusionOk="0">
                      <a:moveTo>
                        <a:pt x="0" y="0"/>
                      </a:moveTo>
                      <a:lnTo>
                        <a:pt x="0" y="38737"/>
                      </a:lnTo>
                      <a:lnTo>
                        <a:pt x="860" y="38737"/>
                      </a:lnTo>
                      <a:lnTo>
                        <a:pt x="8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 name="Google Shape;1155;p35"/>
                <p:cNvGrpSpPr/>
                <p:nvPr/>
              </p:nvGrpSpPr>
              <p:grpSpPr>
                <a:xfrm>
                  <a:off x="8694552" y="444361"/>
                  <a:ext cx="448838" cy="855480"/>
                  <a:chOff x="4189590" y="628348"/>
                  <a:chExt cx="448838" cy="855480"/>
                </a:xfrm>
              </p:grpSpPr>
              <p:sp>
                <p:nvSpPr>
                  <p:cNvPr id="1156" name="Google Shape;1156;p35"/>
                  <p:cNvSpPr/>
                  <p:nvPr/>
                </p:nvSpPr>
                <p:spPr>
                  <a:xfrm>
                    <a:off x="4189590" y="628348"/>
                    <a:ext cx="448838" cy="855480"/>
                  </a:xfrm>
                  <a:custGeom>
                    <a:avLst/>
                    <a:gdLst/>
                    <a:ahLst/>
                    <a:cxnLst/>
                    <a:rect l="l" t="t" r="r" b="b"/>
                    <a:pathLst>
                      <a:path w="3021" h="5758" extrusionOk="0">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5"/>
                  <p:cNvSpPr/>
                  <p:nvPr/>
                </p:nvSpPr>
                <p:spPr>
                  <a:xfrm>
                    <a:off x="4231636" y="771574"/>
                    <a:ext cx="73395" cy="60172"/>
                  </a:xfrm>
                  <a:custGeom>
                    <a:avLst/>
                    <a:gdLst/>
                    <a:ahLst/>
                    <a:cxnLst/>
                    <a:rect l="l" t="t" r="r" b="b"/>
                    <a:pathLst>
                      <a:path w="494" h="405" extrusionOk="0">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5"/>
                  <p:cNvSpPr/>
                  <p:nvPr/>
                </p:nvSpPr>
                <p:spPr>
                  <a:xfrm>
                    <a:off x="4322118" y="921485"/>
                    <a:ext cx="183933" cy="203544"/>
                  </a:xfrm>
                  <a:custGeom>
                    <a:avLst/>
                    <a:gdLst/>
                    <a:ahLst/>
                    <a:cxnLst/>
                    <a:rect l="l" t="t" r="r" b="b"/>
                    <a:pathLst>
                      <a:path w="1238" h="1370" extrusionOk="0">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 name="Google Shape;1159;p35"/>
                <p:cNvSpPr/>
                <p:nvPr/>
              </p:nvSpPr>
              <p:spPr>
                <a:xfrm>
                  <a:off x="100" y="247650"/>
                  <a:ext cx="183874" cy="4895805"/>
                </a:xfrm>
                <a:custGeom>
                  <a:avLst/>
                  <a:gdLst/>
                  <a:ahLst/>
                  <a:cxnLst/>
                  <a:rect l="l" t="t" r="r" b="b"/>
                  <a:pathLst>
                    <a:path w="850" h="38738" extrusionOk="0">
                      <a:moveTo>
                        <a:pt x="0" y="0"/>
                      </a:moveTo>
                      <a:lnTo>
                        <a:pt x="0" y="38737"/>
                      </a:lnTo>
                      <a:lnTo>
                        <a:pt x="850" y="38737"/>
                      </a:lnTo>
                      <a:lnTo>
                        <a:pt x="8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 name="Google Shape;1160;p35"/>
                <p:cNvGrpSpPr/>
                <p:nvPr/>
              </p:nvGrpSpPr>
              <p:grpSpPr>
                <a:xfrm>
                  <a:off x="-10709" y="444378"/>
                  <a:ext cx="448838" cy="860613"/>
                  <a:chOff x="561117" y="628348"/>
                  <a:chExt cx="448838" cy="855480"/>
                </a:xfrm>
              </p:grpSpPr>
              <p:sp>
                <p:nvSpPr>
                  <p:cNvPr id="1161" name="Google Shape;1161;p35"/>
                  <p:cNvSpPr/>
                  <p:nvPr/>
                </p:nvSpPr>
                <p:spPr>
                  <a:xfrm>
                    <a:off x="561117" y="628348"/>
                    <a:ext cx="448838" cy="855480"/>
                  </a:xfrm>
                  <a:custGeom>
                    <a:avLst/>
                    <a:gdLst/>
                    <a:ahLst/>
                    <a:cxnLst/>
                    <a:rect l="l" t="t" r="r" b="b"/>
                    <a:pathLst>
                      <a:path w="3021" h="5758" extrusionOk="0">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5"/>
                  <p:cNvSpPr/>
                  <p:nvPr/>
                </p:nvSpPr>
                <p:spPr>
                  <a:xfrm>
                    <a:off x="694982" y="920890"/>
                    <a:ext cx="187201" cy="203396"/>
                  </a:xfrm>
                  <a:custGeom>
                    <a:avLst/>
                    <a:gdLst/>
                    <a:ahLst/>
                    <a:cxnLst/>
                    <a:rect l="l" t="t" r="r" b="b"/>
                    <a:pathLst>
                      <a:path w="1260" h="1369" extrusionOk="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5"/>
                  <p:cNvSpPr/>
                  <p:nvPr/>
                </p:nvSpPr>
                <p:spPr>
                  <a:xfrm>
                    <a:off x="886642" y="773654"/>
                    <a:ext cx="70572" cy="56606"/>
                  </a:xfrm>
                  <a:custGeom>
                    <a:avLst/>
                    <a:gdLst/>
                    <a:ahLst/>
                    <a:cxnLst/>
                    <a:rect l="l" t="t" r="r" b="b"/>
                    <a:pathLst>
                      <a:path w="475" h="381" extrusionOk="0">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64" name="Google Shape;1164;p35"/>
              <p:cNvSpPr/>
              <p:nvPr/>
            </p:nvSpPr>
            <p:spPr>
              <a:xfrm>
                <a:off x="14450" y="247294"/>
                <a:ext cx="9120845" cy="206500"/>
              </a:xfrm>
              <a:custGeom>
                <a:avLst/>
                <a:gdLst/>
                <a:ahLst/>
                <a:cxnLst/>
                <a:rect l="l" t="t" r="r" b="b"/>
                <a:pathLst>
                  <a:path w="28723" h="798" extrusionOk="0">
                    <a:moveTo>
                      <a:pt x="0" y="0"/>
                    </a:moveTo>
                    <a:lnTo>
                      <a:pt x="0" y="797"/>
                    </a:lnTo>
                    <a:lnTo>
                      <a:pt x="28722" y="797"/>
                    </a:lnTo>
                    <a:lnTo>
                      <a:pt x="28722" y="0"/>
                    </a:ln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35"/>
            <p:cNvGrpSpPr/>
            <p:nvPr/>
          </p:nvGrpSpPr>
          <p:grpSpPr>
            <a:xfrm>
              <a:off x="384093" y="4954718"/>
              <a:ext cx="8375813" cy="57966"/>
              <a:chOff x="384093" y="4954718"/>
              <a:chExt cx="8375813" cy="57966"/>
            </a:xfrm>
          </p:grpSpPr>
          <p:sp>
            <p:nvSpPr>
              <p:cNvPr id="1166" name="Google Shape;1166;p35"/>
              <p:cNvSpPr/>
              <p:nvPr/>
            </p:nvSpPr>
            <p:spPr>
              <a:xfrm>
                <a:off x="384093" y="4954718"/>
                <a:ext cx="219363" cy="57966"/>
              </a:xfrm>
              <a:custGeom>
                <a:avLst/>
                <a:gdLst/>
                <a:ahLst/>
                <a:cxnLst/>
                <a:rect l="l" t="t" r="r" b="b"/>
                <a:pathLst>
                  <a:path w="691" h="578" extrusionOk="0">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5"/>
              <p:cNvSpPr/>
              <p:nvPr/>
            </p:nvSpPr>
            <p:spPr>
              <a:xfrm>
                <a:off x="8540543" y="4954718"/>
                <a:ext cx="219363" cy="57966"/>
              </a:xfrm>
              <a:custGeom>
                <a:avLst/>
                <a:gdLst/>
                <a:ahLst/>
                <a:cxnLst/>
                <a:rect l="l" t="t" r="r" b="b"/>
                <a:pathLst>
                  <a:path w="691" h="578" extrusionOk="0">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8" name="Google Shape;1168;p35"/>
          <p:cNvGrpSpPr/>
          <p:nvPr/>
        </p:nvGrpSpPr>
        <p:grpSpPr>
          <a:xfrm>
            <a:off x="8106581" y="1095706"/>
            <a:ext cx="648376" cy="880878"/>
            <a:chOff x="638276" y="3526008"/>
            <a:chExt cx="714936" cy="971200"/>
          </a:xfrm>
        </p:grpSpPr>
        <p:sp>
          <p:nvSpPr>
            <p:cNvPr id="1169" name="Google Shape;1169;p35"/>
            <p:cNvSpPr/>
            <p:nvPr/>
          </p:nvSpPr>
          <p:spPr>
            <a:xfrm>
              <a:off x="801537" y="3817400"/>
              <a:ext cx="388460" cy="388464"/>
            </a:xfrm>
            <a:custGeom>
              <a:avLst/>
              <a:gdLst/>
              <a:ahLst/>
              <a:cxnLst/>
              <a:rect l="l" t="t" r="r" b="b"/>
              <a:pathLst>
                <a:path w="91295" h="91296" extrusionOk="0">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 name="Google Shape;1170;p35"/>
            <p:cNvGrpSpPr/>
            <p:nvPr/>
          </p:nvGrpSpPr>
          <p:grpSpPr>
            <a:xfrm>
              <a:off x="638276" y="3526008"/>
              <a:ext cx="714936" cy="971200"/>
              <a:chOff x="9141124" y="2771118"/>
              <a:chExt cx="319239" cy="433649"/>
            </a:xfrm>
          </p:grpSpPr>
          <p:sp>
            <p:nvSpPr>
              <p:cNvPr id="1171" name="Google Shape;1171;p35"/>
              <p:cNvSpPr/>
              <p:nvPr/>
            </p:nvSpPr>
            <p:spPr>
              <a:xfrm>
                <a:off x="9271960" y="3034862"/>
                <a:ext cx="17824" cy="25355"/>
              </a:xfrm>
              <a:custGeom>
                <a:avLst/>
                <a:gdLst/>
                <a:ahLst/>
                <a:cxnLst/>
                <a:rect l="l" t="t" r="r" b="b"/>
                <a:pathLst>
                  <a:path w="1110" h="1579" extrusionOk="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5"/>
              <p:cNvSpPr/>
              <p:nvPr/>
            </p:nvSpPr>
            <p:spPr>
              <a:xfrm>
                <a:off x="9267175" y="2928674"/>
                <a:ext cx="54965" cy="93728"/>
              </a:xfrm>
              <a:custGeom>
                <a:avLst/>
                <a:gdLst/>
                <a:ahLst/>
                <a:cxnLst/>
                <a:rect l="l" t="t" r="r" b="b"/>
                <a:pathLst>
                  <a:path w="3423" h="5837" extrusionOk="0">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5"/>
              <p:cNvSpPr/>
              <p:nvPr/>
            </p:nvSpPr>
            <p:spPr>
              <a:xfrm>
                <a:off x="9274706" y="3031330"/>
                <a:ext cx="53439" cy="115213"/>
              </a:xfrm>
              <a:custGeom>
                <a:avLst/>
                <a:gdLst/>
                <a:ahLst/>
                <a:cxnLst/>
                <a:rect l="l" t="t" r="r" b="b"/>
                <a:pathLst>
                  <a:path w="3328" h="7175" extrusionOk="0">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5"/>
              <p:cNvSpPr/>
              <p:nvPr/>
            </p:nvSpPr>
            <p:spPr>
              <a:xfrm>
                <a:off x="9209625" y="3132139"/>
                <a:ext cx="185657" cy="54804"/>
              </a:xfrm>
              <a:custGeom>
                <a:avLst/>
                <a:gdLst/>
                <a:ahLst/>
                <a:cxnLst/>
                <a:rect l="l" t="t" r="r" b="b"/>
                <a:pathLst>
                  <a:path w="11562" h="3413" extrusionOk="0">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5"/>
              <p:cNvSpPr/>
              <p:nvPr/>
            </p:nvSpPr>
            <p:spPr>
              <a:xfrm>
                <a:off x="9193872" y="2882091"/>
                <a:ext cx="15078" cy="289790"/>
              </a:xfrm>
              <a:custGeom>
                <a:avLst/>
                <a:gdLst/>
                <a:ahLst/>
                <a:cxnLst/>
                <a:rect l="l" t="t" r="r" b="b"/>
                <a:pathLst>
                  <a:path w="939" h="18047" extrusionOk="0">
                    <a:moveTo>
                      <a:pt x="0" y="1"/>
                    </a:moveTo>
                    <a:lnTo>
                      <a:pt x="0" y="18046"/>
                    </a:lnTo>
                    <a:lnTo>
                      <a:pt x="939" y="18046"/>
                    </a:lnTo>
                    <a:lnTo>
                      <a:pt x="939" y="1"/>
                    </a:lnTo>
                    <a:close/>
                  </a:path>
                </a:pathLst>
              </a:custGeom>
              <a:solidFill>
                <a:srgbClr val="4436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5"/>
              <p:cNvSpPr/>
              <p:nvPr/>
            </p:nvSpPr>
            <p:spPr>
              <a:xfrm>
                <a:off x="9392520" y="2882091"/>
                <a:ext cx="15094" cy="289790"/>
              </a:xfrm>
              <a:custGeom>
                <a:avLst/>
                <a:gdLst/>
                <a:ahLst/>
                <a:cxnLst/>
                <a:rect l="l" t="t" r="r" b="b"/>
                <a:pathLst>
                  <a:path w="940" h="18047" extrusionOk="0">
                    <a:moveTo>
                      <a:pt x="1" y="1"/>
                    </a:moveTo>
                    <a:lnTo>
                      <a:pt x="1" y="18046"/>
                    </a:lnTo>
                    <a:lnTo>
                      <a:pt x="940" y="18046"/>
                    </a:lnTo>
                    <a:lnTo>
                      <a:pt x="940" y="1"/>
                    </a:lnTo>
                    <a:close/>
                  </a:path>
                </a:pathLst>
              </a:custGeom>
              <a:solidFill>
                <a:srgbClr val="4436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5"/>
              <p:cNvSpPr/>
              <p:nvPr/>
            </p:nvSpPr>
            <p:spPr>
              <a:xfrm>
                <a:off x="9338406" y="2882091"/>
                <a:ext cx="15094" cy="289790"/>
              </a:xfrm>
              <a:custGeom>
                <a:avLst/>
                <a:gdLst/>
                <a:ahLst/>
                <a:cxnLst/>
                <a:rect l="l" t="t" r="r" b="b"/>
                <a:pathLst>
                  <a:path w="940" h="18047" extrusionOk="0">
                    <a:moveTo>
                      <a:pt x="1" y="1"/>
                    </a:moveTo>
                    <a:lnTo>
                      <a:pt x="1" y="18046"/>
                    </a:lnTo>
                    <a:lnTo>
                      <a:pt x="939" y="18046"/>
                    </a:lnTo>
                    <a:lnTo>
                      <a:pt x="939" y="1"/>
                    </a:lnTo>
                    <a:close/>
                  </a:path>
                </a:pathLst>
              </a:custGeom>
              <a:solidFill>
                <a:srgbClr val="4436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5"/>
              <p:cNvSpPr/>
              <p:nvPr/>
            </p:nvSpPr>
            <p:spPr>
              <a:xfrm>
                <a:off x="9182231" y="2880726"/>
                <a:ext cx="237025" cy="17824"/>
              </a:xfrm>
              <a:custGeom>
                <a:avLst/>
                <a:gdLst/>
                <a:ahLst/>
                <a:cxnLst/>
                <a:rect l="l" t="t" r="r" b="b"/>
                <a:pathLst>
                  <a:path w="14761" h="1110" extrusionOk="0">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5"/>
              <p:cNvSpPr/>
              <p:nvPr/>
            </p:nvSpPr>
            <p:spPr>
              <a:xfrm>
                <a:off x="9182231" y="3152676"/>
                <a:ext cx="237025" cy="30172"/>
              </a:xfrm>
              <a:custGeom>
                <a:avLst/>
                <a:gdLst/>
                <a:ahLst/>
                <a:cxnLst/>
                <a:rect l="l" t="t" r="r" b="b"/>
                <a:pathLst>
                  <a:path w="14761" h="1879" extrusionOk="0">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5"/>
              <p:cNvSpPr/>
              <p:nvPr/>
            </p:nvSpPr>
            <p:spPr>
              <a:xfrm>
                <a:off x="9180175" y="2803313"/>
                <a:ext cx="254158" cy="68533"/>
              </a:xfrm>
              <a:custGeom>
                <a:avLst/>
                <a:gdLst/>
                <a:ahLst/>
                <a:cxnLst/>
                <a:rect l="l" t="t" r="r" b="b"/>
                <a:pathLst>
                  <a:path w="15828" h="4268" extrusionOk="0">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5"/>
              <p:cNvSpPr/>
              <p:nvPr/>
            </p:nvSpPr>
            <p:spPr>
              <a:xfrm>
                <a:off x="9296624" y="2771118"/>
                <a:ext cx="20570" cy="35648"/>
              </a:xfrm>
              <a:custGeom>
                <a:avLst/>
                <a:gdLst/>
                <a:ahLst/>
                <a:cxnLst/>
                <a:rect l="l" t="t" r="r" b="b"/>
                <a:pathLst>
                  <a:path w="1281" h="2220" extrusionOk="0">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5"/>
              <p:cNvSpPr/>
              <p:nvPr/>
            </p:nvSpPr>
            <p:spPr>
              <a:xfrm>
                <a:off x="9141124" y="2856062"/>
                <a:ext cx="319239" cy="28791"/>
              </a:xfrm>
              <a:custGeom>
                <a:avLst/>
                <a:gdLst/>
                <a:ahLst/>
                <a:cxnLst/>
                <a:rect l="l" t="t" r="r" b="b"/>
                <a:pathLst>
                  <a:path w="19881" h="1793" extrusionOk="0">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5"/>
              <p:cNvSpPr/>
              <p:nvPr/>
            </p:nvSpPr>
            <p:spPr>
              <a:xfrm>
                <a:off x="9152091" y="3174611"/>
                <a:ext cx="301415" cy="30156"/>
              </a:xfrm>
              <a:custGeom>
                <a:avLst/>
                <a:gdLst/>
                <a:ahLst/>
                <a:cxnLst/>
                <a:rect l="l" t="t" r="r" b="b"/>
                <a:pathLst>
                  <a:path w="18771" h="1878" extrusionOk="0">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5"/>
              <p:cNvSpPr/>
              <p:nvPr/>
            </p:nvSpPr>
            <p:spPr>
              <a:xfrm>
                <a:off x="9215101" y="2803281"/>
                <a:ext cx="197989" cy="42584"/>
              </a:xfrm>
              <a:custGeom>
                <a:avLst/>
                <a:gdLst/>
                <a:ahLst/>
                <a:cxnLst/>
                <a:rect l="l" t="t" r="r" b="b"/>
                <a:pathLst>
                  <a:path w="12330" h="2652" extrusionOk="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5"/>
              <p:cNvSpPr/>
              <p:nvPr/>
            </p:nvSpPr>
            <p:spPr>
              <a:xfrm>
                <a:off x="9150710" y="2856062"/>
                <a:ext cx="300741" cy="14516"/>
              </a:xfrm>
              <a:custGeom>
                <a:avLst/>
                <a:gdLst/>
                <a:ahLst/>
                <a:cxnLst/>
                <a:rect l="l" t="t" r="r" b="b"/>
                <a:pathLst>
                  <a:path w="18729" h="904" extrusionOk="0">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5"/>
              <p:cNvSpPr/>
              <p:nvPr/>
            </p:nvSpPr>
            <p:spPr>
              <a:xfrm>
                <a:off x="9158257" y="3174498"/>
                <a:ext cx="289083" cy="13826"/>
              </a:xfrm>
              <a:custGeom>
                <a:avLst/>
                <a:gdLst/>
                <a:ahLst/>
                <a:cxnLst/>
                <a:rect l="l" t="t" r="r" b="b"/>
                <a:pathLst>
                  <a:path w="18003" h="861" extrusionOk="0">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5"/>
              <p:cNvSpPr/>
              <p:nvPr/>
            </p:nvSpPr>
            <p:spPr>
              <a:xfrm>
                <a:off x="9187016" y="3174611"/>
                <a:ext cx="79485" cy="13713"/>
              </a:xfrm>
              <a:custGeom>
                <a:avLst/>
                <a:gdLst/>
                <a:ahLst/>
                <a:cxnLst/>
                <a:rect l="l" t="t" r="r" b="b"/>
                <a:pathLst>
                  <a:path w="4950" h="854" extrusionOk="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5"/>
              <p:cNvSpPr/>
              <p:nvPr/>
            </p:nvSpPr>
            <p:spPr>
              <a:xfrm>
                <a:off x="9277436" y="3031426"/>
                <a:ext cx="40433" cy="80175"/>
              </a:xfrm>
              <a:custGeom>
                <a:avLst/>
                <a:gdLst/>
                <a:ahLst/>
                <a:cxnLst/>
                <a:rect l="l" t="t" r="r" b="b"/>
                <a:pathLst>
                  <a:path w="2518" h="4993" extrusionOk="0">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5"/>
              <p:cNvSpPr/>
              <p:nvPr/>
            </p:nvSpPr>
            <p:spPr>
              <a:xfrm>
                <a:off x="9277436" y="2974582"/>
                <a:ext cx="40433" cy="47900"/>
              </a:xfrm>
              <a:custGeom>
                <a:avLst/>
                <a:gdLst/>
                <a:ahLst/>
                <a:cxnLst/>
                <a:rect l="l" t="t" r="r" b="b"/>
                <a:pathLst>
                  <a:path w="2518" h="2983" extrusionOk="0">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5"/>
              <p:cNvSpPr/>
              <p:nvPr/>
            </p:nvSpPr>
            <p:spPr>
              <a:xfrm>
                <a:off x="9284983" y="2993065"/>
                <a:ext cx="24680" cy="28582"/>
              </a:xfrm>
              <a:custGeom>
                <a:avLst/>
                <a:gdLst/>
                <a:ahLst/>
                <a:cxnLst/>
                <a:rect l="l" t="t" r="r" b="b"/>
                <a:pathLst>
                  <a:path w="1537" h="1780" extrusionOk="0">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5"/>
              <p:cNvSpPr/>
              <p:nvPr/>
            </p:nvSpPr>
            <p:spPr>
              <a:xfrm>
                <a:off x="9278817" y="3075279"/>
                <a:ext cx="26736" cy="19189"/>
              </a:xfrm>
              <a:custGeom>
                <a:avLst/>
                <a:gdLst/>
                <a:ahLst/>
                <a:cxnLst/>
                <a:rect l="l" t="t" r="r" b="b"/>
                <a:pathLst>
                  <a:path w="1665" h="1195" extrusionOk="0">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5"/>
              <p:cNvSpPr/>
              <p:nvPr/>
            </p:nvSpPr>
            <p:spPr>
              <a:xfrm>
                <a:off x="9293879" y="3036918"/>
                <a:ext cx="26045" cy="20586"/>
              </a:xfrm>
              <a:custGeom>
                <a:avLst/>
                <a:gdLst/>
                <a:ahLst/>
                <a:cxnLst/>
                <a:rect l="l" t="t" r="r" b="b"/>
                <a:pathLst>
                  <a:path w="1622" h="1282" extrusionOk="0">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5"/>
              <p:cNvSpPr/>
              <p:nvPr/>
            </p:nvSpPr>
            <p:spPr>
              <a:xfrm>
                <a:off x="9208934" y="2856062"/>
                <a:ext cx="85651" cy="14404"/>
              </a:xfrm>
              <a:custGeom>
                <a:avLst/>
                <a:gdLst/>
                <a:ahLst/>
                <a:cxnLst/>
                <a:rect l="l" t="t" r="r" b="b"/>
                <a:pathLst>
                  <a:path w="5334" h="897" extrusionOk="0">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5"/>
              <p:cNvSpPr/>
              <p:nvPr/>
            </p:nvSpPr>
            <p:spPr>
              <a:xfrm>
                <a:off x="9312377" y="2856062"/>
                <a:ext cx="52765" cy="14404"/>
              </a:xfrm>
              <a:custGeom>
                <a:avLst/>
                <a:gdLst/>
                <a:ahLst/>
                <a:cxnLst/>
                <a:rect l="l" t="t" r="r" b="b"/>
                <a:pathLst>
                  <a:path w="3286" h="897" extrusionOk="0">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5"/>
              <p:cNvSpPr/>
              <p:nvPr/>
            </p:nvSpPr>
            <p:spPr>
              <a:xfrm>
                <a:off x="9339097" y="2819499"/>
                <a:ext cx="47289" cy="17422"/>
              </a:xfrm>
              <a:custGeom>
                <a:avLst/>
                <a:gdLst/>
                <a:ahLst/>
                <a:cxnLst/>
                <a:rect l="l" t="t" r="r" b="b"/>
                <a:pathLst>
                  <a:path w="2945" h="1085" extrusionOk="0">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5"/>
              <p:cNvSpPr/>
              <p:nvPr/>
            </p:nvSpPr>
            <p:spPr>
              <a:xfrm>
                <a:off x="9306901" y="2808805"/>
                <a:ext cx="30846" cy="10293"/>
              </a:xfrm>
              <a:custGeom>
                <a:avLst/>
                <a:gdLst/>
                <a:ahLst/>
                <a:cxnLst/>
                <a:rect l="l" t="t" r="r" b="b"/>
                <a:pathLst>
                  <a:path w="1921" h="641" extrusionOk="0">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97" name="Google Shape;1197;p35"/>
          <p:cNvSpPr/>
          <p:nvPr/>
        </p:nvSpPr>
        <p:spPr>
          <a:xfrm>
            <a:off x="4" y="1017700"/>
            <a:ext cx="9143992" cy="78001"/>
          </a:xfrm>
          <a:custGeom>
            <a:avLst/>
            <a:gdLst/>
            <a:ahLst/>
            <a:cxnLst/>
            <a:rect l="l" t="t" r="r" b="b"/>
            <a:pathLst>
              <a:path w="27171" h="525" extrusionOk="0">
                <a:moveTo>
                  <a:pt x="1" y="1"/>
                </a:moveTo>
                <a:lnTo>
                  <a:pt x="1" y="525"/>
                </a:lnTo>
                <a:lnTo>
                  <a:pt x="27171" y="525"/>
                </a:lnTo>
                <a:lnTo>
                  <a:pt x="27171" y="1"/>
                </a:ln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 name="Google Shape;1198;p35"/>
          <p:cNvGrpSpPr/>
          <p:nvPr/>
        </p:nvGrpSpPr>
        <p:grpSpPr>
          <a:xfrm>
            <a:off x="389043" y="1095706"/>
            <a:ext cx="648376" cy="880878"/>
            <a:chOff x="638276" y="3526008"/>
            <a:chExt cx="714936" cy="971200"/>
          </a:xfrm>
        </p:grpSpPr>
        <p:sp>
          <p:nvSpPr>
            <p:cNvPr id="1199" name="Google Shape;1199;p35"/>
            <p:cNvSpPr/>
            <p:nvPr/>
          </p:nvSpPr>
          <p:spPr>
            <a:xfrm>
              <a:off x="801537" y="3817400"/>
              <a:ext cx="388460" cy="388464"/>
            </a:xfrm>
            <a:custGeom>
              <a:avLst/>
              <a:gdLst/>
              <a:ahLst/>
              <a:cxnLst/>
              <a:rect l="l" t="t" r="r" b="b"/>
              <a:pathLst>
                <a:path w="91295" h="91296" extrusionOk="0">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 name="Google Shape;1200;p35"/>
            <p:cNvGrpSpPr/>
            <p:nvPr/>
          </p:nvGrpSpPr>
          <p:grpSpPr>
            <a:xfrm>
              <a:off x="638276" y="3526008"/>
              <a:ext cx="714936" cy="971200"/>
              <a:chOff x="9141124" y="2771118"/>
              <a:chExt cx="319239" cy="433649"/>
            </a:xfrm>
          </p:grpSpPr>
          <p:sp>
            <p:nvSpPr>
              <p:cNvPr id="1201" name="Google Shape;1201;p35"/>
              <p:cNvSpPr/>
              <p:nvPr/>
            </p:nvSpPr>
            <p:spPr>
              <a:xfrm>
                <a:off x="9271960" y="3034862"/>
                <a:ext cx="17824" cy="25355"/>
              </a:xfrm>
              <a:custGeom>
                <a:avLst/>
                <a:gdLst/>
                <a:ahLst/>
                <a:cxnLst/>
                <a:rect l="l" t="t" r="r" b="b"/>
                <a:pathLst>
                  <a:path w="1110" h="1579" extrusionOk="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5"/>
              <p:cNvSpPr/>
              <p:nvPr/>
            </p:nvSpPr>
            <p:spPr>
              <a:xfrm>
                <a:off x="9267175" y="2928674"/>
                <a:ext cx="54965" cy="93728"/>
              </a:xfrm>
              <a:custGeom>
                <a:avLst/>
                <a:gdLst/>
                <a:ahLst/>
                <a:cxnLst/>
                <a:rect l="l" t="t" r="r" b="b"/>
                <a:pathLst>
                  <a:path w="3423" h="5837" extrusionOk="0">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5"/>
              <p:cNvSpPr/>
              <p:nvPr/>
            </p:nvSpPr>
            <p:spPr>
              <a:xfrm>
                <a:off x="9274706" y="3031330"/>
                <a:ext cx="53439" cy="115213"/>
              </a:xfrm>
              <a:custGeom>
                <a:avLst/>
                <a:gdLst/>
                <a:ahLst/>
                <a:cxnLst/>
                <a:rect l="l" t="t" r="r" b="b"/>
                <a:pathLst>
                  <a:path w="3328" h="7175" extrusionOk="0">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5"/>
              <p:cNvSpPr/>
              <p:nvPr/>
            </p:nvSpPr>
            <p:spPr>
              <a:xfrm>
                <a:off x="9209625" y="3132139"/>
                <a:ext cx="185657" cy="54804"/>
              </a:xfrm>
              <a:custGeom>
                <a:avLst/>
                <a:gdLst/>
                <a:ahLst/>
                <a:cxnLst/>
                <a:rect l="l" t="t" r="r" b="b"/>
                <a:pathLst>
                  <a:path w="11562" h="3413" extrusionOk="0">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5"/>
              <p:cNvSpPr/>
              <p:nvPr/>
            </p:nvSpPr>
            <p:spPr>
              <a:xfrm>
                <a:off x="9193872" y="2882091"/>
                <a:ext cx="15078" cy="289790"/>
              </a:xfrm>
              <a:custGeom>
                <a:avLst/>
                <a:gdLst/>
                <a:ahLst/>
                <a:cxnLst/>
                <a:rect l="l" t="t" r="r" b="b"/>
                <a:pathLst>
                  <a:path w="939" h="18047" extrusionOk="0">
                    <a:moveTo>
                      <a:pt x="0" y="1"/>
                    </a:moveTo>
                    <a:lnTo>
                      <a:pt x="0" y="18046"/>
                    </a:lnTo>
                    <a:lnTo>
                      <a:pt x="939" y="18046"/>
                    </a:lnTo>
                    <a:lnTo>
                      <a:pt x="939" y="1"/>
                    </a:lnTo>
                    <a:close/>
                  </a:path>
                </a:pathLst>
              </a:custGeom>
              <a:solidFill>
                <a:srgbClr val="4436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5"/>
              <p:cNvSpPr/>
              <p:nvPr/>
            </p:nvSpPr>
            <p:spPr>
              <a:xfrm>
                <a:off x="9392520" y="2882091"/>
                <a:ext cx="15094" cy="289790"/>
              </a:xfrm>
              <a:custGeom>
                <a:avLst/>
                <a:gdLst/>
                <a:ahLst/>
                <a:cxnLst/>
                <a:rect l="l" t="t" r="r" b="b"/>
                <a:pathLst>
                  <a:path w="940" h="18047" extrusionOk="0">
                    <a:moveTo>
                      <a:pt x="1" y="1"/>
                    </a:moveTo>
                    <a:lnTo>
                      <a:pt x="1" y="18046"/>
                    </a:lnTo>
                    <a:lnTo>
                      <a:pt x="940" y="18046"/>
                    </a:lnTo>
                    <a:lnTo>
                      <a:pt x="940" y="1"/>
                    </a:lnTo>
                    <a:close/>
                  </a:path>
                </a:pathLst>
              </a:custGeom>
              <a:solidFill>
                <a:srgbClr val="4436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5"/>
              <p:cNvSpPr/>
              <p:nvPr/>
            </p:nvSpPr>
            <p:spPr>
              <a:xfrm>
                <a:off x="9338406" y="2882091"/>
                <a:ext cx="15094" cy="289790"/>
              </a:xfrm>
              <a:custGeom>
                <a:avLst/>
                <a:gdLst/>
                <a:ahLst/>
                <a:cxnLst/>
                <a:rect l="l" t="t" r="r" b="b"/>
                <a:pathLst>
                  <a:path w="940" h="18047" extrusionOk="0">
                    <a:moveTo>
                      <a:pt x="1" y="1"/>
                    </a:moveTo>
                    <a:lnTo>
                      <a:pt x="1" y="18046"/>
                    </a:lnTo>
                    <a:lnTo>
                      <a:pt x="939" y="18046"/>
                    </a:lnTo>
                    <a:lnTo>
                      <a:pt x="939" y="1"/>
                    </a:lnTo>
                    <a:close/>
                  </a:path>
                </a:pathLst>
              </a:custGeom>
              <a:solidFill>
                <a:srgbClr val="4436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5"/>
              <p:cNvSpPr/>
              <p:nvPr/>
            </p:nvSpPr>
            <p:spPr>
              <a:xfrm>
                <a:off x="9182231" y="2880726"/>
                <a:ext cx="237025" cy="17824"/>
              </a:xfrm>
              <a:custGeom>
                <a:avLst/>
                <a:gdLst/>
                <a:ahLst/>
                <a:cxnLst/>
                <a:rect l="l" t="t" r="r" b="b"/>
                <a:pathLst>
                  <a:path w="14761" h="1110" extrusionOk="0">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5"/>
              <p:cNvSpPr/>
              <p:nvPr/>
            </p:nvSpPr>
            <p:spPr>
              <a:xfrm>
                <a:off x="9182231" y="3152676"/>
                <a:ext cx="237025" cy="30172"/>
              </a:xfrm>
              <a:custGeom>
                <a:avLst/>
                <a:gdLst/>
                <a:ahLst/>
                <a:cxnLst/>
                <a:rect l="l" t="t" r="r" b="b"/>
                <a:pathLst>
                  <a:path w="14761" h="1879" extrusionOk="0">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5"/>
              <p:cNvSpPr/>
              <p:nvPr/>
            </p:nvSpPr>
            <p:spPr>
              <a:xfrm>
                <a:off x="9180175" y="2803313"/>
                <a:ext cx="254158" cy="68533"/>
              </a:xfrm>
              <a:custGeom>
                <a:avLst/>
                <a:gdLst/>
                <a:ahLst/>
                <a:cxnLst/>
                <a:rect l="l" t="t" r="r" b="b"/>
                <a:pathLst>
                  <a:path w="15828" h="4268" extrusionOk="0">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5"/>
              <p:cNvSpPr/>
              <p:nvPr/>
            </p:nvSpPr>
            <p:spPr>
              <a:xfrm>
                <a:off x="9296624" y="2771118"/>
                <a:ext cx="20570" cy="35648"/>
              </a:xfrm>
              <a:custGeom>
                <a:avLst/>
                <a:gdLst/>
                <a:ahLst/>
                <a:cxnLst/>
                <a:rect l="l" t="t" r="r" b="b"/>
                <a:pathLst>
                  <a:path w="1281" h="2220" extrusionOk="0">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5"/>
              <p:cNvSpPr/>
              <p:nvPr/>
            </p:nvSpPr>
            <p:spPr>
              <a:xfrm>
                <a:off x="9141124" y="2856062"/>
                <a:ext cx="319239" cy="28791"/>
              </a:xfrm>
              <a:custGeom>
                <a:avLst/>
                <a:gdLst/>
                <a:ahLst/>
                <a:cxnLst/>
                <a:rect l="l" t="t" r="r" b="b"/>
                <a:pathLst>
                  <a:path w="19881" h="1793" extrusionOk="0">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5"/>
              <p:cNvSpPr/>
              <p:nvPr/>
            </p:nvSpPr>
            <p:spPr>
              <a:xfrm>
                <a:off x="9152091" y="3174611"/>
                <a:ext cx="301415" cy="30156"/>
              </a:xfrm>
              <a:custGeom>
                <a:avLst/>
                <a:gdLst/>
                <a:ahLst/>
                <a:cxnLst/>
                <a:rect l="l" t="t" r="r" b="b"/>
                <a:pathLst>
                  <a:path w="18771" h="1878" extrusionOk="0">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5"/>
              <p:cNvSpPr/>
              <p:nvPr/>
            </p:nvSpPr>
            <p:spPr>
              <a:xfrm>
                <a:off x="9215101" y="2803281"/>
                <a:ext cx="197989" cy="42584"/>
              </a:xfrm>
              <a:custGeom>
                <a:avLst/>
                <a:gdLst/>
                <a:ahLst/>
                <a:cxnLst/>
                <a:rect l="l" t="t" r="r" b="b"/>
                <a:pathLst>
                  <a:path w="12330" h="2652" extrusionOk="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5"/>
              <p:cNvSpPr/>
              <p:nvPr/>
            </p:nvSpPr>
            <p:spPr>
              <a:xfrm>
                <a:off x="9150710" y="2856062"/>
                <a:ext cx="300741" cy="14516"/>
              </a:xfrm>
              <a:custGeom>
                <a:avLst/>
                <a:gdLst/>
                <a:ahLst/>
                <a:cxnLst/>
                <a:rect l="l" t="t" r="r" b="b"/>
                <a:pathLst>
                  <a:path w="18729" h="904" extrusionOk="0">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5"/>
              <p:cNvSpPr/>
              <p:nvPr/>
            </p:nvSpPr>
            <p:spPr>
              <a:xfrm>
                <a:off x="9158257" y="3174498"/>
                <a:ext cx="289083" cy="13826"/>
              </a:xfrm>
              <a:custGeom>
                <a:avLst/>
                <a:gdLst/>
                <a:ahLst/>
                <a:cxnLst/>
                <a:rect l="l" t="t" r="r" b="b"/>
                <a:pathLst>
                  <a:path w="18003" h="861" extrusionOk="0">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5"/>
              <p:cNvSpPr/>
              <p:nvPr/>
            </p:nvSpPr>
            <p:spPr>
              <a:xfrm>
                <a:off x="9187016" y="3174611"/>
                <a:ext cx="79485" cy="13713"/>
              </a:xfrm>
              <a:custGeom>
                <a:avLst/>
                <a:gdLst/>
                <a:ahLst/>
                <a:cxnLst/>
                <a:rect l="l" t="t" r="r" b="b"/>
                <a:pathLst>
                  <a:path w="4950" h="854" extrusionOk="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5"/>
              <p:cNvSpPr/>
              <p:nvPr/>
            </p:nvSpPr>
            <p:spPr>
              <a:xfrm>
                <a:off x="9277436" y="3031426"/>
                <a:ext cx="40433" cy="80175"/>
              </a:xfrm>
              <a:custGeom>
                <a:avLst/>
                <a:gdLst/>
                <a:ahLst/>
                <a:cxnLst/>
                <a:rect l="l" t="t" r="r" b="b"/>
                <a:pathLst>
                  <a:path w="2518" h="4993" extrusionOk="0">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5"/>
              <p:cNvSpPr/>
              <p:nvPr/>
            </p:nvSpPr>
            <p:spPr>
              <a:xfrm>
                <a:off x="9277436" y="2974582"/>
                <a:ext cx="40433" cy="47900"/>
              </a:xfrm>
              <a:custGeom>
                <a:avLst/>
                <a:gdLst/>
                <a:ahLst/>
                <a:cxnLst/>
                <a:rect l="l" t="t" r="r" b="b"/>
                <a:pathLst>
                  <a:path w="2518" h="2983" extrusionOk="0">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5"/>
              <p:cNvSpPr/>
              <p:nvPr/>
            </p:nvSpPr>
            <p:spPr>
              <a:xfrm>
                <a:off x="9284983" y="2993065"/>
                <a:ext cx="24680" cy="28582"/>
              </a:xfrm>
              <a:custGeom>
                <a:avLst/>
                <a:gdLst/>
                <a:ahLst/>
                <a:cxnLst/>
                <a:rect l="l" t="t" r="r" b="b"/>
                <a:pathLst>
                  <a:path w="1537" h="1780" extrusionOk="0">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5"/>
              <p:cNvSpPr/>
              <p:nvPr/>
            </p:nvSpPr>
            <p:spPr>
              <a:xfrm>
                <a:off x="9278817" y="3075279"/>
                <a:ext cx="26736" cy="19189"/>
              </a:xfrm>
              <a:custGeom>
                <a:avLst/>
                <a:gdLst/>
                <a:ahLst/>
                <a:cxnLst/>
                <a:rect l="l" t="t" r="r" b="b"/>
                <a:pathLst>
                  <a:path w="1665" h="1195" extrusionOk="0">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5"/>
              <p:cNvSpPr/>
              <p:nvPr/>
            </p:nvSpPr>
            <p:spPr>
              <a:xfrm>
                <a:off x="9293879" y="3036918"/>
                <a:ext cx="26045" cy="20586"/>
              </a:xfrm>
              <a:custGeom>
                <a:avLst/>
                <a:gdLst/>
                <a:ahLst/>
                <a:cxnLst/>
                <a:rect l="l" t="t" r="r" b="b"/>
                <a:pathLst>
                  <a:path w="1622" h="1282" extrusionOk="0">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5"/>
              <p:cNvSpPr/>
              <p:nvPr/>
            </p:nvSpPr>
            <p:spPr>
              <a:xfrm>
                <a:off x="9208934" y="2856062"/>
                <a:ext cx="85651" cy="14404"/>
              </a:xfrm>
              <a:custGeom>
                <a:avLst/>
                <a:gdLst/>
                <a:ahLst/>
                <a:cxnLst/>
                <a:rect l="l" t="t" r="r" b="b"/>
                <a:pathLst>
                  <a:path w="5334" h="897" extrusionOk="0">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5"/>
              <p:cNvSpPr/>
              <p:nvPr/>
            </p:nvSpPr>
            <p:spPr>
              <a:xfrm>
                <a:off x="9312377" y="2856062"/>
                <a:ext cx="52765" cy="14404"/>
              </a:xfrm>
              <a:custGeom>
                <a:avLst/>
                <a:gdLst/>
                <a:ahLst/>
                <a:cxnLst/>
                <a:rect l="l" t="t" r="r" b="b"/>
                <a:pathLst>
                  <a:path w="3286" h="897" extrusionOk="0">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5"/>
              <p:cNvSpPr/>
              <p:nvPr/>
            </p:nvSpPr>
            <p:spPr>
              <a:xfrm>
                <a:off x="9339097" y="2819499"/>
                <a:ext cx="47289" cy="17422"/>
              </a:xfrm>
              <a:custGeom>
                <a:avLst/>
                <a:gdLst/>
                <a:ahLst/>
                <a:cxnLst/>
                <a:rect l="l" t="t" r="r" b="b"/>
                <a:pathLst>
                  <a:path w="2945" h="1085" extrusionOk="0">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5"/>
              <p:cNvSpPr/>
              <p:nvPr/>
            </p:nvSpPr>
            <p:spPr>
              <a:xfrm>
                <a:off x="9306901" y="2808805"/>
                <a:ext cx="30846" cy="10293"/>
              </a:xfrm>
              <a:custGeom>
                <a:avLst/>
                <a:gdLst/>
                <a:ahLst/>
                <a:cxnLst/>
                <a:rect l="l" t="t" r="r" b="b"/>
                <a:pathLst>
                  <a:path w="1921" h="641" extrusionOk="0">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7" name="Google Shape;1227;p35"/>
          <p:cNvGrpSpPr/>
          <p:nvPr/>
        </p:nvGrpSpPr>
        <p:grpSpPr>
          <a:xfrm rot="1321491" flipH="1">
            <a:off x="8028423" y="3186133"/>
            <a:ext cx="714934" cy="378491"/>
            <a:chOff x="-1074225" y="4512538"/>
            <a:chExt cx="714950" cy="378500"/>
          </a:xfrm>
        </p:grpSpPr>
        <p:sp>
          <p:nvSpPr>
            <p:cNvPr id="1228" name="Google Shape;1228;p35"/>
            <p:cNvSpPr/>
            <p:nvPr/>
          </p:nvSpPr>
          <p:spPr>
            <a:xfrm>
              <a:off x="-962825" y="4548088"/>
              <a:ext cx="188375" cy="120175"/>
            </a:xfrm>
            <a:custGeom>
              <a:avLst/>
              <a:gdLst/>
              <a:ahLst/>
              <a:cxnLst/>
              <a:rect l="l" t="t" r="r" b="b"/>
              <a:pathLst>
                <a:path w="7535" h="4807" extrusionOk="0">
                  <a:moveTo>
                    <a:pt x="2269" y="0"/>
                  </a:moveTo>
                  <a:lnTo>
                    <a:pt x="0" y="2619"/>
                  </a:lnTo>
                  <a:lnTo>
                    <a:pt x="7534" y="4807"/>
                  </a:lnTo>
                  <a:lnTo>
                    <a:pt x="2269" y="0"/>
                  </a:lnTo>
                  <a:close/>
                </a:path>
              </a:pathLst>
            </a:custGeom>
            <a:solidFill>
              <a:srgbClr val="D3B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5"/>
            <p:cNvSpPr/>
            <p:nvPr/>
          </p:nvSpPr>
          <p:spPr>
            <a:xfrm>
              <a:off x="-1064100" y="4512538"/>
              <a:ext cx="642725" cy="266450"/>
            </a:xfrm>
            <a:custGeom>
              <a:avLst/>
              <a:gdLst/>
              <a:ahLst/>
              <a:cxnLst/>
              <a:rect l="l" t="t" r="r" b="b"/>
              <a:pathLst>
                <a:path w="25709" h="10658" extrusionOk="0">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5"/>
            <p:cNvSpPr/>
            <p:nvPr/>
          </p:nvSpPr>
          <p:spPr>
            <a:xfrm>
              <a:off x="-1053975" y="4564288"/>
              <a:ext cx="81050" cy="60775"/>
            </a:xfrm>
            <a:custGeom>
              <a:avLst/>
              <a:gdLst/>
              <a:ahLst/>
              <a:cxnLst/>
              <a:rect l="l" t="t" r="r" b="b"/>
              <a:pathLst>
                <a:path w="3242" h="2431" extrusionOk="0">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5"/>
            <p:cNvSpPr/>
            <p:nvPr/>
          </p:nvSpPr>
          <p:spPr>
            <a:xfrm>
              <a:off x="-997925" y="4570088"/>
              <a:ext cx="98575" cy="24600"/>
            </a:xfrm>
            <a:custGeom>
              <a:avLst/>
              <a:gdLst/>
              <a:ahLst/>
              <a:cxnLst/>
              <a:rect l="l" t="t" r="r" b="b"/>
              <a:pathLst>
                <a:path w="3943" h="984" extrusionOk="0">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5"/>
            <p:cNvSpPr/>
            <p:nvPr/>
          </p:nvSpPr>
          <p:spPr>
            <a:xfrm>
              <a:off x="-837950" y="4525788"/>
              <a:ext cx="162050" cy="93200"/>
            </a:xfrm>
            <a:custGeom>
              <a:avLst/>
              <a:gdLst/>
              <a:ahLst/>
              <a:cxnLst/>
              <a:rect l="l" t="t" r="r" b="b"/>
              <a:pathLst>
                <a:path w="6482" h="3728" extrusionOk="0">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5"/>
            <p:cNvSpPr/>
            <p:nvPr/>
          </p:nvSpPr>
          <p:spPr>
            <a:xfrm>
              <a:off x="-742750" y="4536413"/>
              <a:ext cx="151925" cy="23850"/>
            </a:xfrm>
            <a:custGeom>
              <a:avLst/>
              <a:gdLst/>
              <a:ahLst/>
              <a:cxnLst/>
              <a:rect l="l" t="t" r="r" b="b"/>
              <a:pathLst>
                <a:path w="6077" h="954" extrusionOk="0">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5"/>
            <p:cNvSpPr/>
            <p:nvPr/>
          </p:nvSpPr>
          <p:spPr>
            <a:xfrm>
              <a:off x="-877100" y="4605913"/>
              <a:ext cx="40525" cy="25475"/>
            </a:xfrm>
            <a:custGeom>
              <a:avLst/>
              <a:gdLst/>
              <a:ahLst/>
              <a:cxnLst/>
              <a:rect l="l" t="t" r="r" b="b"/>
              <a:pathLst>
                <a:path w="1621" h="1019" extrusionOk="0">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5"/>
            <p:cNvSpPr/>
            <p:nvPr/>
          </p:nvSpPr>
          <p:spPr>
            <a:xfrm>
              <a:off x="-1074225" y="4544038"/>
              <a:ext cx="714950" cy="347000"/>
            </a:xfrm>
            <a:custGeom>
              <a:avLst/>
              <a:gdLst/>
              <a:ahLst/>
              <a:cxnLst/>
              <a:rect l="l" t="t" r="r" b="b"/>
              <a:pathLst>
                <a:path w="28598" h="13880" extrusionOk="0">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5"/>
            <p:cNvSpPr/>
            <p:nvPr/>
          </p:nvSpPr>
          <p:spPr>
            <a:xfrm>
              <a:off x="-815650" y="4565638"/>
              <a:ext cx="407775" cy="318650"/>
            </a:xfrm>
            <a:custGeom>
              <a:avLst/>
              <a:gdLst/>
              <a:ahLst/>
              <a:cxnLst/>
              <a:rect l="l" t="t" r="r" b="b"/>
              <a:pathLst>
                <a:path w="16311" h="12746" extrusionOk="0">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5"/>
            <p:cNvSpPr/>
            <p:nvPr/>
          </p:nvSpPr>
          <p:spPr>
            <a:xfrm>
              <a:off x="-1074225" y="4627063"/>
              <a:ext cx="411150" cy="263975"/>
            </a:xfrm>
            <a:custGeom>
              <a:avLst/>
              <a:gdLst/>
              <a:ahLst/>
              <a:cxnLst/>
              <a:rect l="l" t="t" r="r" b="b"/>
              <a:pathLst>
                <a:path w="16446" h="10559" extrusionOk="0">
                  <a:moveTo>
                    <a:pt x="1" y="0"/>
                  </a:moveTo>
                  <a:lnTo>
                    <a:pt x="8237" y="9425"/>
                  </a:lnTo>
                  <a:lnTo>
                    <a:pt x="16446" y="10559"/>
                  </a:lnTo>
                  <a:lnTo>
                    <a:pt x="16446" y="10559"/>
                  </a:lnTo>
                  <a:lnTo>
                    <a:pt x="8426" y="135"/>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5"/>
            <p:cNvSpPr/>
            <p:nvPr/>
          </p:nvSpPr>
          <p:spPr>
            <a:xfrm>
              <a:off x="-1049250" y="4639888"/>
              <a:ext cx="346350" cy="230900"/>
            </a:xfrm>
            <a:custGeom>
              <a:avLst/>
              <a:gdLst/>
              <a:ahLst/>
              <a:cxnLst/>
              <a:rect l="l" t="t" r="r" b="b"/>
              <a:pathLst>
                <a:path w="13854" h="9236" extrusionOk="0">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35"/>
          <p:cNvGrpSpPr/>
          <p:nvPr/>
        </p:nvGrpSpPr>
        <p:grpSpPr>
          <a:xfrm flipH="1">
            <a:off x="310883" y="4091175"/>
            <a:ext cx="714950" cy="378500"/>
            <a:chOff x="-1074225" y="4512538"/>
            <a:chExt cx="714950" cy="378500"/>
          </a:xfrm>
        </p:grpSpPr>
        <p:sp>
          <p:nvSpPr>
            <p:cNvPr id="1240" name="Google Shape;1240;p35"/>
            <p:cNvSpPr/>
            <p:nvPr/>
          </p:nvSpPr>
          <p:spPr>
            <a:xfrm>
              <a:off x="-962825" y="4548088"/>
              <a:ext cx="188375" cy="120175"/>
            </a:xfrm>
            <a:custGeom>
              <a:avLst/>
              <a:gdLst/>
              <a:ahLst/>
              <a:cxnLst/>
              <a:rect l="l" t="t" r="r" b="b"/>
              <a:pathLst>
                <a:path w="7535" h="4807" extrusionOk="0">
                  <a:moveTo>
                    <a:pt x="2269" y="0"/>
                  </a:moveTo>
                  <a:lnTo>
                    <a:pt x="0" y="2619"/>
                  </a:lnTo>
                  <a:lnTo>
                    <a:pt x="7534" y="4807"/>
                  </a:lnTo>
                  <a:lnTo>
                    <a:pt x="2269" y="0"/>
                  </a:lnTo>
                  <a:close/>
                </a:path>
              </a:pathLst>
            </a:custGeom>
            <a:solidFill>
              <a:srgbClr val="D3B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5"/>
            <p:cNvSpPr/>
            <p:nvPr/>
          </p:nvSpPr>
          <p:spPr>
            <a:xfrm>
              <a:off x="-1064100" y="4512538"/>
              <a:ext cx="642725" cy="266450"/>
            </a:xfrm>
            <a:custGeom>
              <a:avLst/>
              <a:gdLst/>
              <a:ahLst/>
              <a:cxnLst/>
              <a:rect l="l" t="t" r="r" b="b"/>
              <a:pathLst>
                <a:path w="25709" h="10658" extrusionOk="0">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5"/>
            <p:cNvSpPr/>
            <p:nvPr/>
          </p:nvSpPr>
          <p:spPr>
            <a:xfrm>
              <a:off x="-1053975" y="4564288"/>
              <a:ext cx="81050" cy="60775"/>
            </a:xfrm>
            <a:custGeom>
              <a:avLst/>
              <a:gdLst/>
              <a:ahLst/>
              <a:cxnLst/>
              <a:rect l="l" t="t" r="r" b="b"/>
              <a:pathLst>
                <a:path w="3242" h="2431" extrusionOk="0">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5"/>
            <p:cNvSpPr/>
            <p:nvPr/>
          </p:nvSpPr>
          <p:spPr>
            <a:xfrm>
              <a:off x="-997925" y="4570088"/>
              <a:ext cx="98575" cy="24600"/>
            </a:xfrm>
            <a:custGeom>
              <a:avLst/>
              <a:gdLst/>
              <a:ahLst/>
              <a:cxnLst/>
              <a:rect l="l" t="t" r="r" b="b"/>
              <a:pathLst>
                <a:path w="3943" h="984" extrusionOk="0">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5"/>
            <p:cNvSpPr/>
            <p:nvPr/>
          </p:nvSpPr>
          <p:spPr>
            <a:xfrm>
              <a:off x="-837950" y="4525788"/>
              <a:ext cx="162050" cy="93200"/>
            </a:xfrm>
            <a:custGeom>
              <a:avLst/>
              <a:gdLst/>
              <a:ahLst/>
              <a:cxnLst/>
              <a:rect l="l" t="t" r="r" b="b"/>
              <a:pathLst>
                <a:path w="6482" h="3728" extrusionOk="0">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5"/>
            <p:cNvSpPr/>
            <p:nvPr/>
          </p:nvSpPr>
          <p:spPr>
            <a:xfrm>
              <a:off x="-742750" y="4536413"/>
              <a:ext cx="151925" cy="23850"/>
            </a:xfrm>
            <a:custGeom>
              <a:avLst/>
              <a:gdLst/>
              <a:ahLst/>
              <a:cxnLst/>
              <a:rect l="l" t="t" r="r" b="b"/>
              <a:pathLst>
                <a:path w="6077" h="954" extrusionOk="0">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5"/>
            <p:cNvSpPr/>
            <p:nvPr/>
          </p:nvSpPr>
          <p:spPr>
            <a:xfrm>
              <a:off x="-877100" y="4605913"/>
              <a:ext cx="40525" cy="25475"/>
            </a:xfrm>
            <a:custGeom>
              <a:avLst/>
              <a:gdLst/>
              <a:ahLst/>
              <a:cxnLst/>
              <a:rect l="l" t="t" r="r" b="b"/>
              <a:pathLst>
                <a:path w="1621" h="1019" extrusionOk="0">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5"/>
            <p:cNvSpPr/>
            <p:nvPr/>
          </p:nvSpPr>
          <p:spPr>
            <a:xfrm>
              <a:off x="-1074225" y="4544038"/>
              <a:ext cx="714950" cy="347000"/>
            </a:xfrm>
            <a:custGeom>
              <a:avLst/>
              <a:gdLst/>
              <a:ahLst/>
              <a:cxnLst/>
              <a:rect l="l" t="t" r="r" b="b"/>
              <a:pathLst>
                <a:path w="28598" h="13880" extrusionOk="0">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5"/>
            <p:cNvSpPr/>
            <p:nvPr/>
          </p:nvSpPr>
          <p:spPr>
            <a:xfrm>
              <a:off x="-836575" y="4548088"/>
              <a:ext cx="382800" cy="253850"/>
            </a:xfrm>
            <a:custGeom>
              <a:avLst/>
              <a:gdLst/>
              <a:ahLst/>
              <a:cxnLst/>
              <a:rect l="l" t="t" r="r" b="b"/>
              <a:pathLst>
                <a:path w="15312" h="10154" extrusionOk="0">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5"/>
            <p:cNvSpPr/>
            <p:nvPr/>
          </p:nvSpPr>
          <p:spPr>
            <a:xfrm>
              <a:off x="-815650" y="4565638"/>
              <a:ext cx="407775" cy="318650"/>
            </a:xfrm>
            <a:custGeom>
              <a:avLst/>
              <a:gdLst/>
              <a:ahLst/>
              <a:cxnLst/>
              <a:rect l="l" t="t" r="r" b="b"/>
              <a:pathLst>
                <a:path w="16311" h="12746" extrusionOk="0">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5"/>
            <p:cNvSpPr/>
            <p:nvPr/>
          </p:nvSpPr>
          <p:spPr>
            <a:xfrm>
              <a:off x="-1074225" y="4627063"/>
              <a:ext cx="411150" cy="263975"/>
            </a:xfrm>
            <a:custGeom>
              <a:avLst/>
              <a:gdLst/>
              <a:ahLst/>
              <a:cxnLst/>
              <a:rect l="l" t="t" r="r" b="b"/>
              <a:pathLst>
                <a:path w="16446" h="10559" extrusionOk="0">
                  <a:moveTo>
                    <a:pt x="1" y="0"/>
                  </a:moveTo>
                  <a:lnTo>
                    <a:pt x="8237" y="9425"/>
                  </a:lnTo>
                  <a:lnTo>
                    <a:pt x="16446" y="10559"/>
                  </a:lnTo>
                  <a:lnTo>
                    <a:pt x="16446" y="10559"/>
                  </a:lnTo>
                  <a:lnTo>
                    <a:pt x="8426" y="135"/>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5"/>
            <p:cNvSpPr/>
            <p:nvPr/>
          </p:nvSpPr>
          <p:spPr>
            <a:xfrm>
              <a:off x="-1049250" y="4639888"/>
              <a:ext cx="346350" cy="230900"/>
            </a:xfrm>
            <a:custGeom>
              <a:avLst/>
              <a:gdLst/>
              <a:ahLst/>
              <a:cxnLst/>
              <a:rect l="l" t="t" r="r" b="b"/>
              <a:pathLst>
                <a:path w="13854" h="9236" extrusionOk="0">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9_1">
    <p:bg>
      <p:bgPr>
        <a:solidFill>
          <a:schemeClr val="dk1"/>
        </a:solidFill>
        <a:effectLst/>
      </p:bgPr>
    </p:bg>
    <p:spTree>
      <p:nvGrpSpPr>
        <p:cNvPr id="1" name="Shape 1252"/>
        <p:cNvGrpSpPr/>
        <p:nvPr/>
      </p:nvGrpSpPr>
      <p:grpSpPr>
        <a:xfrm>
          <a:off x="0" y="0"/>
          <a:ext cx="0" cy="0"/>
          <a:chOff x="0" y="0"/>
          <a:chExt cx="0" cy="0"/>
        </a:xfrm>
      </p:grpSpPr>
      <p:grpSp>
        <p:nvGrpSpPr>
          <p:cNvPr id="1253" name="Google Shape;1253;p36"/>
          <p:cNvGrpSpPr/>
          <p:nvPr/>
        </p:nvGrpSpPr>
        <p:grpSpPr>
          <a:xfrm flipH="1">
            <a:off x="-540125" y="-190500"/>
            <a:ext cx="10224238" cy="5634425"/>
            <a:chOff x="-540125" y="-190500"/>
            <a:chExt cx="10224238" cy="5634425"/>
          </a:xfrm>
        </p:grpSpPr>
        <p:grpSp>
          <p:nvGrpSpPr>
            <p:cNvPr id="1254" name="Google Shape;1254;p36"/>
            <p:cNvGrpSpPr/>
            <p:nvPr/>
          </p:nvGrpSpPr>
          <p:grpSpPr>
            <a:xfrm>
              <a:off x="-540125" y="-190500"/>
              <a:ext cx="10224238" cy="5634425"/>
              <a:chOff x="-540125" y="-190500"/>
              <a:chExt cx="10224238" cy="5634425"/>
            </a:xfrm>
          </p:grpSpPr>
          <p:grpSp>
            <p:nvGrpSpPr>
              <p:cNvPr id="1255" name="Google Shape;1255;p36"/>
              <p:cNvGrpSpPr/>
              <p:nvPr/>
            </p:nvGrpSpPr>
            <p:grpSpPr>
              <a:xfrm>
                <a:off x="123156" y="409580"/>
                <a:ext cx="262232" cy="352736"/>
                <a:chOff x="694982" y="773654"/>
                <a:chExt cx="262232" cy="350632"/>
              </a:xfrm>
            </p:grpSpPr>
            <p:sp>
              <p:nvSpPr>
                <p:cNvPr id="1256" name="Google Shape;1256;p36"/>
                <p:cNvSpPr/>
                <p:nvPr/>
              </p:nvSpPr>
              <p:spPr>
                <a:xfrm>
                  <a:off x="694982" y="920890"/>
                  <a:ext cx="187201" cy="203396"/>
                </a:xfrm>
                <a:custGeom>
                  <a:avLst/>
                  <a:gdLst/>
                  <a:ahLst/>
                  <a:cxnLst/>
                  <a:rect l="l" t="t" r="r" b="b"/>
                  <a:pathLst>
                    <a:path w="1260" h="1369" extrusionOk="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6"/>
                <p:cNvSpPr/>
                <p:nvPr/>
              </p:nvSpPr>
              <p:spPr>
                <a:xfrm>
                  <a:off x="886642" y="773654"/>
                  <a:ext cx="70572" cy="56606"/>
                </a:xfrm>
                <a:custGeom>
                  <a:avLst/>
                  <a:gdLst/>
                  <a:ahLst/>
                  <a:cxnLst/>
                  <a:rect l="l" t="t" r="r" b="b"/>
                  <a:pathLst>
                    <a:path w="475" h="381" extrusionOk="0">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 name="Google Shape;1258;p36"/>
              <p:cNvGrpSpPr/>
              <p:nvPr/>
            </p:nvGrpSpPr>
            <p:grpSpPr>
              <a:xfrm>
                <a:off x="-540125" y="-190500"/>
                <a:ext cx="10224238" cy="5634425"/>
                <a:chOff x="-540125" y="-190500"/>
                <a:chExt cx="10224238" cy="5634425"/>
              </a:xfrm>
            </p:grpSpPr>
            <p:grpSp>
              <p:nvGrpSpPr>
                <p:cNvPr id="1259" name="Google Shape;1259;p36"/>
                <p:cNvGrpSpPr/>
                <p:nvPr/>
              </p:nvGrpSpPr>
              <p:grpSpPr>
                <a:xfrm>
                  <a:off x="123150" y="4810250"/>
                  <a:ext cx="9020846" cy="318721"/>
                  <a:chOff x="66882" y="4401145"/>
                  <a:chExt cx="9060713" cy="305875"/>
                </a:xfrm>
              </p:grpSpPr>
              <p:sp>
                <p:nvSpPr>
                  <p:cNvPr id="1260" name="Google Shape;1260;p36"/>
                  <p:cNvSpPr/>
                  <p:nvPr/>
                </p:nvSpPr>
                <p:spPr>
                  <a:xfrm>
                    <a:off x="66882" y="4401145"/>
                    <a:ext cx="9060713" cy="305875"/>
                  </a:xfrm>
                  <a:custGeom>
                    <a:avLst/>
                    <a:gdLst/>
                    <a:ahLst/>
                    <a:cxnLst/>
                    <a:rect l="l" t="t" r="r" b="b"/>
                    <a:pathLst>
                      <a:path w="27171" h="3178" extrusionOk="0">
                        <a:moveTo>
                          <a:pt x="1" y="0"/>
                        </a:moveTo>
                        <a:lnTo>
                          <a:pt x="1" y="3177"/>
                        </a:lnTo>
                        <a:lnTo>
                          <a:pt x="27171" y="3177"/>
                        </a:lnTo>
                        <a:lnTo>
                          <a:pt x="271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6"/>
                  <p:cNvSpPr/>
                  <p:nvPr/>
                </p:nvSpPr>
                <p:spPr>
                  <a:xfrm>
                    <a:off x="1201135" y="4401147"/>
                    <a:ext cx="6647593" cy="305867"/>
                  </a:xfrm>
                  <a:custGeom>
                    <a:avLst/>
                    <a:gdLst/>
                    <a:ahLst/>
                    <a:cxnLst/>
                    <a:rect l="l" t="t" r="r" b="b"/>
                    <a:pathLst>
                      <a:path w="20848" h="3178" extrusionOk="0">
                        <a:moveTo>
                          <a:pt x="1" y="0"/>
                        </a:moveTo>
                        <a:lnTo>
                          <a:pt x="378" y="3177"/>
                        </a:lnTo>
                        <a:lnTo>
                          <a:pt x="20470" y="3177"/>
                        </a:lnTo>
                        <a:lnTo>
                          <a:pt x="20848" y="0"/>
                        </a:ln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6"/>
                  <p:cNvSpPr/>
                  <p:nvPr/>
                </p:nvSpPr>
                <p:spPr>
                  <a:xfrm>
                    <a:off x="743887" y="4570540"/>
                    <a:ext cx="220332" cy="55630"/>
                  </a:xfrm>
                  <a:custGeom>
                    <a:avLst/>
                    <a:gdLst/>
                    <a:ahLst/>
                    <a:cxnLst/>
                    <a:rect l="l" t="t" r="r" b="b"/>
                    <a:pathLst>
                      <a:path w="691" h="578" extrusionOk="0">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3" name="Google Shape;1263;p36"/>
                <p:cNvSpPr/>
                <p:nvPr/>
              </p:nvSpPr>
              <p:spPr>
                <a:xfrm>
                  <a:off x="-134261" y="34637"/>
                  <a:ext cx="9409084" cy="261761"/>
                </a:xfrm>
                <a:custGeom>
                  <a:avLst/>
                  <a:gdLst/>
                  <a:ahLst/>
                  <a:cxnLst/>
                  <a:rect l="l" t="t" r="r" b="b"/>
                  <a:pathLst>
                    <a:path w="30138" h="1658" extrusionOk="0">
                      <a:moveTo>
                        <a:pt x="902" y="0"/>
                      </a:moveTo>
                      <a:cubicBezTo>
                        <a:pt x="0" y="0"/>
                        <a:pt x="0" y="1657"/>
                        <a:pt x="902" y="1657"/>
                      </a:cubicBezTo>
                      <a:lnTo>
                        <a:pt x="29247" y="1657"/>
                      </a:lnTo>
                      <a:cubicBezTo>
                        <a:pt x="30138" y="1657"/>
                        <a:pt x="30138" y="0"/>
                        <a:pt x="292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6"/>
                <p:cNvSpPr/>
                <p:nvPr/>
              </p:nvSpPr>
              <p:spPr>
                <a:xfrm>
                  <a:off x="-540125" y="-190500"/>
                  <a:ext cx="10224238" cy="266655"/>
                </a:xfrm>
                <a:custGeom>
                  <a:avLst/>
                  <a:gdLst/>
                  <a:ahLst/>
                  <a:cxnLst/>
                  <a:rect l="l" t="t" r="r" b="b"/>
                  <a:pathLst>
                    <a:path w="32749" h="1689" extrusionOk="0">
                      <a:moveTo>
                        <a:pt x="0" y="0"/>
                      </a:moveTo>
                      <a:lnTo>
                        <a:pt x="0" y="315"/>
                      </a:lnTo>
                      <a:lnTo>
                        <a:pt x="902" y="1028"/>
                      </a:lnTo>
                      <a:cubicBezTo>
                        <a:pt x="902" y="1395"/>
                        <a:pt x="1195" y="1688"/>
                        <a:pt x="1562" y="1688"/>
                      </a:cubicBezTo>
                      <a:lnTo>
                        <a:pt x="31186" y="1688"/>
                      </a:lnTo>
                      <a:cubicBezTo>
                        <a:pt x="31553" y="1688"/>
                        <a:pt x="31847" y="1395"/>
                        <a:pt x="31847" y="1028"/>
                      </a:cubicBezTo>
                      <a:lnTo>
                        <a:pt x="32749" y="315"/>
                      </a:lnTo>
                      <a:lnTo>
                        <a:pt x="327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6"/>
                <p:cNvSpPr/>
                <p:nvPr/>
              </p:nvSpPr>
              <p:spPr>
                <a:xfrm>
                  <a:off x="-540125" y="-190500"/>
                  <a:ext cx="10221116" cy="49731"/>
                </a:xfrm>
                <a:custGeom>
                  <a:avLst/>
                  <a:gdLst/>
                  <a:ahLst/>
                  <a:cxnLst/>
                  <a:rect l="l" t="t" r="r" b="b"/>
                  <a:pathLst>
                    <a:path w="32739" h="315" extrusionOk="0">
                      <a:moveTo>
                        <a:pt x="0" y="0"/>
                      </a:moveTo>
                      <a:lnTo>
                        <a:pt x="0" y="315"/>
                      </a:lnTo>
                      <a:lnTo>
                        <a:pt x="32738" y="315"/>
                      </a:lnTo>
                      <a:lnTo>
                        <a:pt x="32738" y="0"/>
                      </a:lnTo>
                      <a:close/>
                    </a:path>
                  </a:pathLst>
                </a:custGeom>
                <a:solidFill>
                  <a:srgbClr val="FFB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6"/>
                <p:cNvSpPr/>
                <p:nvPr/>
              </p:nvSpPr>
              <p:spPr>
                <a:xfrm>
                  <a:off x="713232" y="111806"/>
                  <a:ext cx="3444951" cy="99841"/>
                </a:xfrm>
                <a:custGeom>
                  <a:avLst/>
                  <a:gdLst/>
                  <a:ahLst/>
                  <a:cxnLst/>
                  <a:rect l="l" t="t" r="r" b="b"/>
                  <a:pathLst>
                    <a:path w="23187" h="672" extrusionOk="0">
                      <a:moveTo>
                        <a:pt x="441" y="0"/>
                      </a:moveTo>
                      <a:cubicBezTo>
                        <a:pt x="231" y="11"/>
                        <a:pt x="64" y="147"/>
                        <a:pt x="1" y="336"/>
                      </a:cubicBezTo>
                      <a:cubicBezTo>
                        <a:pt x="64" y="535"/>
                        <a:pt x="231" y="672"/>
                        <a:pt x="441" y="672"/>
                      </a:cubicBezTo>
                      <a:lnTo>
                        <a:pt x="22746" y="672"/>
                      </a:lnTo>
                      <a:cubicBezTo>
                        <a:pt x="22945" y="672"/>
                        <a:pt x="23123" y="535"/>
                        <a:pt x="23186" y="336"/>
                      </a:cubicBezTo>
                      <a:cubicBezTo>
                        <a:pt x="23123" y="147"/>
                        <a:pt x="22945" y="11"/>
                        <a:pt x="22746" y="0"/>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6"/>
                <p:cNvSpPr/>
                <p:nvPr/>
              </p:nvSpPr>
              <p:spPr>
                <a:xfrm>
                  <a:off x="-340627" y="-59775"/>
                  <a:ext cx="9821812" cy="34891"/>
                </a:xfrm>
                <a:custGeom>
                  <a:avLst/>
                  <a:gdLst/>
                  <a:ahLst/>
                  <a:cxnLst/>
                  <a:rect l="l" t="t" r="r" b="b"/>
                  <a:pathLst>
                    <a:path w="31460" h="221" extrusionOk="0">
                      <a:moveTo>
                        <a:pt x="1" y="0"/>
                      </a:moveTo>
                      <a:lnTo>
                        <a:pt x="263" y="200"/>
                      </a:lnTo>
                      <a:lnTo>
                        <a:pt x="263" y="221"/>
                      </a:lnTo>
                      <a:lnTo>
                        <a:pt x="31208" y="221"/>
                      </a:lnTo>
                      <a:lnTo>
                        <a:pt x="31208" y="200"/>
                      </a:lnTo>
                      <a:lnTo>
                        <a:pt x="31460" y="0"/>
                      </a:lnTo>
                      <a:close/>
                    </a:path>
                  </a:pathLst>
                </a:custGeom>
                <a:solidFill>
                  <a:srgbClr val="421B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6"/>
                <p:cNvSpPr/>
                <p:nvPr/>
              </p:nvSpPr>
              <p:spPr>
                <a:xfrm>
                  <a:off x="-157810" y="5125200"/>
                  <a:ext cx="9437035" cy="206502"/>
                </a:xfrm>
                <a:custGeom>
                  <a:avLst/>
                  <a:gdLst/>
                  <a:ahLst/>
                  <a:cxnLst/>
                  <a:rect l="l" t="t" r="r" b="b"/>
                  <a:pathLst>
                    <a:path w="30842" h="1312" extrusionOk="0">
                      <a:moveTo>
                        <a:pt x="882" y="0"/>
                      </a:moveTo>
                      <a:cubicBezTo>
                        <a:pt x="1" y="0"/>
                        <a:pt x="1" y="1311"/>
                        <a:pt x="882" y="1311"/>
                      </a:cubicBezTo>
                      <a:lnTo>
                        <a:pt x="30191" y="1311"/>
                      </a:lnTo>
                      <a:cubicBezTo>
                        <a:pt x="30548" y="1311"/>
                        <a:pt x="30841" y="1018"/>
                        <a:pt x="30841" y="651"/>
                      </a:cubicBezTo>
                      <a:cubicBezTo>
                        <a:pt x="30841" y="294"/>
                        <a:pt x="30548" y="0"/>
                        <a:pt x="30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6"/>
                <p:cNvSpPr/>
                <p:nvPr/>
              </p:nvSpPr>
              <p:spPr>
                <a:xfrm>
                  <a:off x="-369550" y="5296761"/>
                  <a:ext cx="9889274" cy="147164"/>
                </a:xfrm>
                <a:custGeom>
                  <a:avLst/>
                  <a:gdLst/>
                  <a:ahLst/>
                  <a:cxnLst/>
                  <a:rect l="l" t="t" r="r" b="b"/>
                  <a:pathLst>
                    <a:path w="32320" h="935" extrusionOk="0">
                      <a:moveTo>
                        <a:pt x="945" y="1"/>
                      </a:moveTo>
                      <a:cubicBezTo>
                        <a:pt x="420" y="1"/>
                        <a:pt x="1" y="420"/>
                        <a:pt x="1" y="934"/>
                      </a:cubicBezTo>
                      <a:lnTo>
                        <a:pt x="32320" y="934"/>
                      </a:lnTo>
                      <a:cubicBezTo>
                        <a:pt x="32320" y="420"/>
                        <a:pt x="31900" y="1"/>
                        <a:pt x="313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6"/>
                <p:cNvSpPr/>
                <p:nvPr/>
              </p:nvSpPr>
              <p:spPr>
                <a:xfrm>
                  <a:off x="1170769" y="5296761"/>
                  <a:ext cx="3603526" cy="147164"/>
                </a:xfrm>
                <a:custGeom>
                  <a:avLst/>
                  <a:gdLst/>
                  <a:ahLst/>
                  <a:cxnLst/>
                  <a:rect l="l" t="t" r="r" b="b"/>
                  <a:pathLst>
                    <a:path w="11777" h="935" extrusionOk="0">
                      <a:moveTo>
                        <a:pt x="11758" y="1"/>
                      </a:moveTo>
                      <a:cubicBezTo>
                        <a:pt x="11752" y="1"/>
                        <a:pt x="11746" y="1"/>
                        <a:pt x="11739" y="1"/>
                      </a:cubicBezTo>
                      <a:lnTo>
                        <a:pt x="11776" y="1"/>
                      </a:lnTo>
                      <a:cubicBezTo>
                        <a:pt x="11770" y="1"/>
                        <a:pt x="11764" y="1"/>
                        <a:pt x="11758" y="1"/>
                      </a:cubicBezTo>
                      <a:close/>
                      <a:moveTo>
                        <a:pt x="758" y="1"/>
                      </a:moveTo>
                      <a:cubicBezTo>
                        <a:pt x="336" y="1"/>
                        <a:pt x="0" y="353"/>
                        <a:pt x="0" y="777"/>
                      </a:cubicBezTo>
                      <a:lnTo>
                        <a:pt x="0" y="934"/>
                      </a:lnTo>
                      <a:lnTo>
                        <a:pt x="11000" y="934"/>
                      </a:lnTo>
                      <a:lnTo>
                        <a:pt x="11000" y="777"/>
                      </a:lnTo>
                      <a:cubicBezTo>
                        <a:pt x="11000" y="359"/>
                        <a:pt x="11327" y="11"/>
                        <a:pt x="11739" y="1"/>
                      </a:cubicBezTo>
                      <a:lnTo>
                        <a:pt x="776" y="1"/>
                      </a:lnTo>
                      <a:cubicBezTo>
                        <a:pt x="770" y="1"/>
                        <a:pt x="764" y="1"/>
                        <a:pt x="758" y="1"/>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6"/>
                <p:cNvSpPr/>
                <p:nvPr/>
              </p:nvSpPr>
              <p:spPr>
                <a:xfrm>
                  <a:off x="5524907" y="5296761"/>
                  <a:ext cx="1854851" cy="147164"/>
                </a:xfrm>
                <a:custGeom>
                  <a:avLst/>
                  <a:gdLst/>
                  <a:ahLst/>
                  <a:cxnLst/>
                  <a:rect l="l" t="t" r="r" b="b"/>
                  <a:pathLst>
                    <a:path w="6062" h="935" extrusionOk="0">
                      <a:moveTo>
                        <a:pt x="776" y="1"/>
                      </a:moveTo>
                      <a:cubicBezTo>
                        <a:pt x="346" y="1"/>
                        <a:pt x="0" y="347"/>
                        <a:pt x="0" y="777"/>
                      </a:cubicBezTo>
                      <a:lnTo>
                        <a:pt x="0" y="934"/>
                      </a:lnTo>
                      <a:lnTo>
                        <a:pt x="5296" y="934"/>
                      </a:lnTo>
                      <a:lnTo>
                        <a:pt x="5296" y="777"/>
                      </a:lnTo>
                      <a:cubicBezTo>
                        <a:pt x="5296" y="347"/>
                        <a:pt x="5631" y="1"/>
                        <a:pt x="6061" y="1"/>
                      </a:cubicBezTo>
                      <a:close/>
                    </a:path>
                  </a:pathLst>
                </a:custGeom>
                <a:solidFill>
                  <a:srgbClr val="FFFCF7">
                    <a:alpha val="19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6"/>
                <p:cNvSpPr/>
                <p:nvPr/>
              </p:nvSpPr>
              <p:spPr>
                <a:xfrm>
                  <a:off x="8945550" y="247650"/>
                  <a:ext cx="197174" cy="4618732"/>
                </a:xfrm>
                <a:custGeom>
                  <a:avLst/>
                  <a:gdLst/>
                  <a:ahLst/>
                  <a:cxnLst/>
                  <a:rect l="l" t="t" r="r" b="b"/>
                  <a:pathLst>
                    <a:path w="860" h="38738" extrusionOk="0">
                      <a:moveTo>
                        <a:pt x="0" y="0"/>
                      </a:moveTo>
                      <a:lnTo>
                        <a:pt x="0" y="38737"/>
                      </a:lnTo>
                      <a:lnTo>
                        <a:pt x="860" y="38737"/>
                      </a:lnTo>
                      <a:lnTo>
                        <a:pt x="8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 name="Google Shape;1273;p36"/>
                <p:cNvGrpSpPr/>
                <p:nvPr/>
              </p:nvGrpSpPr>
              <p:grpSpPr>
                <a:xfrm>
                  <a:off x="8694552" y="444361"/>
                  <a:ext cx="448838" cy="855480"/>
                  <a:chOff x="4189590" y="628348"/>
                  <a:chExt cx="448838" cy="855480"/>
                </a:xfrm>
              </p:grpSpPr>
              <p:sp>
                <p:nvSpPr>
                  <p:cNvPr id="1274" name="Google Shape;1274;p36"/>
                  <p:cNvSpPr/>
                  <p:nvPr/>
                </p:nvSpPr>
                <p:spPr>
                  <a:xfrm>
                    <a:off x="4189590" y="628348"/>
                    <a:ext cx="448838" cy="855480"/>
                  </a:xfrm>
                  <a:custGeom>
                    <a:avLst/>
                    <a:gdLst/>
                    <a:ahLst/>
                    <a:cxnLst/>
                    <a:rect l="l" t="t" r="r" b="b"/>
                    <a:pathLst>
                      <a:path w="3021" h="5758" extrusionOk="0">
                        <a:moveTo>
                          <a:pt x="1" y="1"/>
                        </a:moveTo>
                        <a:lnTo>
                          <a:pt x="1" y="357"/>
                        </a:lnTo>
                        <a:cubicBezTo>
                          <a:pt x="1" y="546"/>
                          <a:pt x="148" y="703"/>
                          <a:pt x="336" y="703"/>
                        </a:cubicBezTo>
                        <a:lnTo>
                          <a:pt x="336" y="871"/>
                        </a:lnTo>
                        <a:cubicBezTo>
                          <a:pt x="323" y="868"/>
                          <a:pt x="310" y="867"/>
                          <a:pt x="298" y="867"/>
                        </a:cubicBezTo>
                        <a:cubicBezTo>
                          <a:pt x="132" y="867"/>
                          <a:pt x="97" y="1122"/>
                          <a:pt x="127" y="1259"/>
                        </a:cubicBezTo>
                        <a:cubicBezTo>
                          <a:pt x="151" y="1439"/>
                          <a:pt x="310" y="1562"/>
                          <a:pt x="484" y="1562"/>
                        </a:cubicBezTo>
                        <a:cubicBezTo>
                          <a:pt x="532" y="1562"/>
                          <a:pt x="582" y="1552"/>
                          <a:pt x="630" y="1532"/>
                        </a:cubicBezTo>
                        <a:lnTo>
                          <a:pt x="640" y="1532"/>
                        </a:lnTo>
                        <a:cubicBezTo>
                          <a:pt x="652" y="1528"/>
                          <a:pt x="664" y="1526"/>
                          <a:pt x="675" y="1526"/>
                        </a:cubicBezTo>
                        <a:cubicBezTo>
                          <a:pt x="822" y="1526"/>
                          <a:pt x="903" y="1826"/>
                          <a:pt x="777" y="1972"/>
                        </a:cubicBezTo>
                        <a:cubicBezTo>
                          <a:pt x="703" y="2056"/>
                          <a:pt x="640" y="2213"/>
                          <a:pt x="640" y="2528"/>
                        </a:cubicBezTo>
                        <a:cubicBezTo>
                          <a:pt x="640" y="3335"/>
                          <a:pt x="1196" y="3723"/>
                          <a:pt x="1448" y="3723"/>
                        </a:cubicBezTo>
                        <a:lnTo>
                          <a:pt x="1448" y="4174"/>
                        </a:lnTo>
                        <a:cubicBezTo>
                          <a:pt x="2192" y="4174"/>
                          <a:pt x="2077" y="5422"/>
                          <a:pt x="1699" y="5422"/>
                        </a:cubicBezTo>
                        <a:lnTo>
                          <a:pt x="1699" y="5758"/>
                        </a:lnTo>
                        <a:lnTo>
                          <a:pt x="2947" y="5758"/>
                        </a:lnTo>
                        <a:lnTo>
                          <a:pt x="3021" y="1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6"/>
                  <p:cNvSpPr/>
                  <p:nvPr/>
                </p:nvSpPr>
                <p:spPr>
                  <a:xfrm>
                    <a:off x="4231636" y="771574"/>
                    <a:ext cx="73395" cy="60172"/>
                  </a:xfrm>
                  <a:custGeom>
                    <a:avLst/>
                    <a:gdLst/>
                    <a:ahLst/>
                    <a:cxnLst/>
                    <a:rect l="l" t="t" r="r" b="b"/>
                    <a:pathLst>
                      <a:path w="494" h="405" extrusionOk="0">
                        <a:moveTo>
                          <a:pt x="269" y="0"/>
                        </a:moveTo>
                        <a:cubicBezTo>
                          <a:pt x="230" y="0"/>
                          <a:pt x="192" y="11"/>
                          <a:pt x="158" y="33"/>
                        </a:cubicBezTo>
                        <a:cubicBezTo>
                          <a:pt x="53" y="85"/>
                          <a:pt x="1" y="201"/>
                          <a:pt x="53" y="316"/>
                        </a:cubicBezTo>
                        <a:cubicBezTo>
                          <a:pt x="92" y="374"/>
                          <a:pt x="155" y="405"/>
                          <a:pt x="219" y="405"/>
                        </a:cubicBezTo>
                        <a:cubicBezTo>
                          <a:pt x="259" y="405"/>
                          <a:pt x="300" y="393"/>
                          <a:pt x="336" y="369"/>
                        </a:cubicBezTo>
                        <a:cubicBezTo>
                          <a:pt x="441" y="316"/>
                          <a:pt x="494" y="201"/>
                          <a:pt x="452" y="96"/>
                        </a:cubicBezTo>
                        <a:cubicBezTo>
                          <a:pt x="411" y="35"/>
                          <a:pt x="340" y="0"/>
                          <a:pt x="269"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6"/>
                  <p:cNvSpPr/>
                  <p:nvPr/>
                </p:nvSpPr>
                <p:spPr>
                  <a:xfrm>
                    <a:off x="4322118" y="921485"/>
                    <a:ext cx="183933" cy="203544"/>
                  </a:xfrm>
                  <a:custGeom>
                    <a:avLst/>
                    <a:gdLst/>
                    <a:ahLst/>
                    <a:cxnLst/>
                    <a:rect l="l" t="t" r="r" b="b"/>
                    <a:pathLst>
                      <a:path w="1238" h="1370" extrusionOk="0">
                        <a:moveTo>
                          <a:pt x="594" y="0"/>
                        </a:moveTo>
                        <a:cubicBezTo>
                          <a:pt x="564" y="0"/>
                          <a:pt x="534" y="3"/>
                          <a:pt x="503" y="10"/>
                        </a:cubicBezTo>
                        <a:cubicBezTo>
                          <a:pt x="199" y="62"/>
                          <a:pt x="0" y="398"/>
                          <a:pt x="63" y="775"/>
                        </a:cubicBezTo>
                        <a:cubicBezTo>
                          <a:pt x="130" y="1129"/>
                          <a:pt x="380" y="1369"/>
                          <a:pt x="662" y="1369"/>
                        </a:cubicBezTo>
                        <a:cubicBezTo>
                          <a:pt x="689" y="1369"/>
                          <a:pt x="717" y="1367"/>
                          <a:pt x="745" y="1362"/>
                        </a:cubicBezTo>
                        <a:cubicBezTo>
                          <a:pt x="1049" y="1310"/>
                          <a:pt x="1237" y="964"/>
                          <a:pt x="1174" y="586"/>
                        </a:cubicBezTo>
                        <a:cubicBezTo>
                          <a:pt x="1118" y="247"/>
                          <a:pt x="866" y="0"/>
                          <a:pt x="594"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 name="Google Shape;1277;p36"/>
                <p:cNvSpPr/>
                <p:nvPr/>
              </p:nvSpPr>
              <p:spPr>
                <a:xfrm>
                  <a:off x="100" y="247650"/>
                  <a:ext cx="183874" cy="4895805"/>
                </a:xfrm>
                <a:custGeom>
                  <a:avLst/>
                  <a:gdLst/>
                  <a:ahLst/>
                  <a:cxnLst/>
                  <a:rect l="l" t="t" r="r" b="b"/>
                  <a:pathLst>
                    <a:path w="850" h="38738" extrusionOk="0">
                      <a:moveTo>
                        <a:pt x="0" y="0"/>
                      </a:moveTo>
                      <a:lnTo>
                        <a:pt x="0" y="38737"/>
                      </a:lnTo>
                      <a:lnTo>
                        <a:pt x="850" y="38737"/>
                      </a:lnTo>
                      <a:lnTo>
                        <a:pt x="8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 name="Google Shape;1278;p36"/>
                <p:cNvGrpSpPr/>
                <p:nvPr/>
              </p:nvGrpSpPr>
              <p:grpSpPr>
                <a:xfrm>
                  <a:off x="-10709" y="444378"/>
                  <a:ext cx="448838" cy="860613"/>
                  <a:chOff x="561117" y="628348"/>
                  <a:chExt cx="448838" cy="855480"/>
                </a:xfrm>
              </p:grpSpPr>
              <p:sp>
                <p:nvSpPr>
                  <p:cNvPr id="1279" name="Google Shape;1279;p36"/>
                  <p:cNvSpPr/>
                  <p:nvPr/>
                </p:nvSpPr>
                <p:spPr>
                  <a:xfrm>
                    <a:off x="561117" y="628348"/>
                    <a:ext cx="448838" cy="855480"/>
                  </a:xfrm>
                  <a:custGeom>
                    <a:avLst/>
                    <a:gdLst/>
                    <a:ahLst/>
                    <a:cxnLst/>
                    <a:rect l="l" t="t" r="r" b="b"/>
                    <a:pathLst>
                      <a:path w="3021" h="5758" extrusionOk="0">
                        <a:moveTo>
                          <a:pt x="3020" y="1"/>
                        </a:moveTo>
                        <a:lnTo>
                          <a:pt x="0" y="11"/>
                        </a:lnTo>
                        <a:lnTo>
                          <a:pt x="73" y="5758"/>
                        </a:lnTo>
                        <a:lnTo>
                          <a:pt x="1321" y="5758"/>
                        </a:lnTo>
                        <a:lnTo>
                          <a:pt x="1321" y="5422"/>
                        </a:lnTo>
                        <a:cubicBezTo>
                          <a:pt x="944" y="5422"/>
                          <a:pt x="828" y="4174"/>
                          <a:pt x="1573" y="4174"/>
                        </a:cubicBezTo>
                        <a:lnTo>
                          <a:pt x="1573" y="3723"/>
                        </a:lnTo>
                        <a:cubicBezTo>
                          <a:pt x="1825" y="3723"/>
                          <a:pt x="2380" y="3335"/>
                          <a:pt x="2380" y="2528"/>
                        </a:cubicBezTo>
                        <a:cubicBezTo>
                          <a:pt x="2380" y="2213"/>
                          <a:pt x="2318" y="2056"/>
                          <a:pt x="2244" y="1972"/>
                        </a:cubicBezTo>
                        <a:cubicBezTo>
                          <a:pt x="2108" y="1826"/>
                          <a:pt x="2189" y="1526"/>
                          <a:pt x="2344" y="1526"/>
                        </a:cubicBezTo>
                        <a:cubicBezTo>
                          <a:pt x="2355" y="1526"/>
                          <a:pt x="2368" y="1528"/>
                          <a:pt x="2380" y="1532"/>
                        </a:cubicBezTo>
                        <a:lnTo>
                          <a:pt x="2391" y="1532"/>
                        </a:lnTo>
                        <a:cubicBezTo>
                          <a:pt x="2437" y="1552"/>
                          <a:pt x="2485" y="1562"/>
                          <a:pt x="2532" y="1562"/>
                        </a:cubicBezTo>
                        <a:cubicBezTo>
                          <a:pt x="2701" y="1562"/>
                          <a:pt x="2861" y="1439"/>
                          <a:pt x="2894" y="1259"/>
                        </a:cubicBezTo>
                        <a:cubicBezTo>
                          <a:pt x="2914" y="1122"/>
                          <a:pt x="2888" y="867"/>
                          <a:pt x="2714" y="867"/>
                        </a:cubicBezTo>
                        <a:cubicBezTo>
                          <a:pt x="2702" y="867"/>
                          <a:pt x="2688" y="868"/>
                          <a:pt x="2674" y="871"/>
                        </a:cubicBezTo>
                        <a:lnTo>
                          <a:pt x="2674" y="703"/>
                        </a:lnTo>
                        <a:cubicBezTo>
                          <a:pt x="2863" y="703"/>
                          <a:pt x="3020" y="546"/>
                          <a:pt x="3020" y="357"/>
                        </a:cubicBezTo>
                        <a:lnTo>
                          <a:pt x="30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6"/>
                  <p:cNvSpPr/>
                  <p:nvPr/>
                </p:nvSpPr>
                <p:spPr>
                  <a:xfrm>
                    <a:off x="694982" y="920890"/>
                    <a:ext cx="187201" cy="203396"/>
                  </a:xfrm>
                  <a:custGeom>
                    <a:avLst/>
                    <a:gdLst/>
                    <a:ahLst/>
                    <a:cxnLst/>
                    <a:rect l="l" t="t" r="r" b="b"/>
                    <a:pathLst>
                      <a:path w="1260" h="1369" extrusionOk="0">
                        <a:moveTo>
                          <a:pt x="673" y="1"/>
                        </a:moveTo>
                        <a:cubicBezTo>
                          <a:pt x="413" y="1"/>
                          <a:pt x="159" y="235"/>
                          <a:pt x="85" y="559"/>
                        </a:cubicBezTo>
                        <a:cubicBezTo>
                          <a:pt x="1" y="926"/>
                          <a:pt x="179" y="1283"/>
                          <a:pt x="473" y="1356"/>
                        </a:cubicBezTo>
                        <a:cubicBezTo>
                          <a:pt x="508" y="1365"/>
                          <a:pt x="544" y="1369"/>
                          <a:pt x="580" y="1369"/>
                        </a:cubicBezTo>
                        <a:cubicBezTo>
                          <a:pt x="848" y="1369"/>
                          <a:pt x="1101" y="1135"/>
                          <a:pt x="1175" y="811"/>
                        </a:cubicBezTo>
                        <a:cubicBezTo>
                          <a:pt x="1259" y="433"/>
                          <a:pt x="1081" y="77"/>
                          <a:pt x="777" y="14"/>
                        </a:cubicBezTo>
                        <a:cubicBezTo>
                          <a:pt x="742" y="5"/>
                          <a:pt x="708" y="1"/>
                          <a:pt x="673" y="1"/>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6"/>
                  <p:cNvSpPr/>
                  <p:nvPr/>
                </p:nvSpPr>
                <p:spPr>
                  <a:xfrm>
                    <a:off x="886642" y="773654"/>
                    <a:ext cx="70572" cy="56606"/>
                  </a:xfrm>
                  <a:custGeom>
                    <a:avLst/>
                    <a:gdLst/>
                    <a:ahLst/>
                    <a:cxnLst/>
                    <a:rect l="l" t="t" r="r" b="b"/>
                    <a:pathLst>
                      <a:path w="475" h="381" extrusionOk="0">
                        <a:moveTo>
                          <a:pt x="229" y="0"/>
                        </a:moveTo>
                        <a:cubicBezTo>
                          <a:pt x="151" y="0"/>
                          <a:pt x="70" y="39"/>
                          <a:pt x="22" y="124"/>
                        </a:cubicBezTo>
                        <a:cubicBezTo>
                          <a:pt x="1" y="239"/>
                          <a:pt x="85" y="344"/>
                          <a:pt x="189" y="365"/>
                        </a:cubicBezTo>
                        <a:cubicBezTo>
                          <a:pt x="219" y="376"/>
                          <a:pt x="248" y="381"/>
                          <a:pt x="276" y="381"/>
                        </a:cubicBezTo>
                        <a:cubicBezTo>
                          <a:pt x="359" y="381"/>
                          <a:pt x="431" y="336"/>
                          <a:pt x="462" y="250"/>
                        </a:cubicBezTo>
                        <a:cubicBezTo>
                          <a:pt x="475" y="96"/>
                          <a:pt x="354" y="0"/>
                          <a:pt x="229" y="0"/>
                        </a:cubicBez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82" name="Google Shape;1282;p36"/>
              <p:cNvSpPr/>
              <p:nvPr/>
            </p:nvSpPr>
            <p:spPr>
              <a:xfrm>
                <a:off x="14450" y="247294"/>
                <a:ext cx="9120845" cy="206500"/>
              </a:xfrm>
              <a:custGeom>
                <a:avLst/>
                <a:gdLst/>
                <a:ahLst/>
                <a:cxnLst/>
                <a:rect l="l" t="t" r="r" b="b"/>
                <a:pathLst>
                  <a:path w="28723" h="798" extrusionOk="0">
                    <a:moveTo>
                      <a:pt x="0" y="0"/>
                    </a:moveTo>
                    <a:lnTo>
                      <a:pt x="0" y="797"/>
                    </a:lnTo>
                    <a:lnTo>
                      <a:pt x="28722" y="797"/>
                    </a:lnTo>
                    <a:lnTo>
                      <a:pt x="28722" y="0"/>
                    </a:ln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 name="Google Shape;1283;p36"/>
            <p:cNvGrpSpPr/>
            <p:nvPr/>
          </p:nvGrpSpPr>
          <p:grpSpPr>
            <a:xfrm>
              <a:off x="384093" y="4954718"/>
              <a:ext cx="8375813" cy="57966"/>
              <a:chOff x="384093" y="4954718"/>
              <a:chExt cx="8375813" cy="57966"/>
            </a:xfrm>
          </p:grpSpPr>
          <p:sp>
            <p:nvSpPr>
              <p:cNvPr id="1284" name="Google Shape;1284;p36"/>
              <p:cNvSpPr/>
              <p:nvPr/>
            </p:nvSpPr>
            <p:spPr>
              <a:xfrm>
                <a:off x="384093" y="4954718"/>
                <a:ext cx="219363" cy="57966"/>
              </a:xfrm>
              <a:custGeom>
                <a:avLst/>
                <a:gdLst/>
                <a:ahLst/>
                <a:cxnLst/>
                <a:rect l="l" t="t" r="r" b="b"/>
                <a:pathLst>
                  <a:path w="691" h="578" extrusionOk="0">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6"/>
              <p:cNvSpPr/>
              <p:nvPr/>
            </p:nvSpPr>
            <p:spPr>
              <a:xfrm>
                <a:off x="8540543" y="4954718"/>
                <a:ext cx="219363" cy="57966"/>
              </a:xfrm>
              <a:custGeom>
                <a:avLst/>
                <a:gdLst/>
                <a:ahLst/>
                <a:cxnLst/>
                <a:rect l="l" t="t" r="r" b="b"/>
                <a:pathLst>
                  <a:path w="691" h="578" extrusionOk="0">
                    <a:moveTo>
                      <a:pt x="366" y="0"/>
                    </a:moveTo>
                    <a:cubicBezTo>
                      <a:pt x="269" y="0"/>
                      <a:pt x="171" y="48"/>
                      <a:pt x="114" y="149"/>
                    </a:cubicBezTo>
                    <a:cubicBezTo>
                      <a:pt x="1" y="346"/>
                      <a:pt x="150" y="578"/>
                      <a:pt x="356" y="578"/>
                    </a:cubicBezTo>
                    <a:cubicBezTo>
                      <a:pt x="379" y="578"/>
                      <a:pt x="403" y="575"/>
                      <a:pt x="428" y="568"/>
                    </a:cubicBezTo>
                    <a:cubicBezTo>
                      <a:pt x="596" y="526"/>
                      <a:pt x="690" y="358"/>
                      <a:pt x="638" y="201"/>
                    </a:cubicBezTo>
                    <a:cubicBezTo>
                      <a:pt x="598" y="70"/>
                      <a:pt x="483" y="0"/>
                      <a:pt x="3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6" name="Google Shape;1286;p36"/>
          <p:cNvGrpSpPr/>
          <p:nvPr/>
        </p:nvGrpSpPr>
        <p:grpSpPr>
          <a:xfrm>
            <a:off x="8106580" y="1095706"/>
            <a:ext cx="648376" cy="880878"/>
            <a:chOff x="638276" y="3526008"/>
            <a:chExt cx="714936" cy="971200"/>
          </a:xfrm>
        </p:grpSpPr>
        <p:sp>
          <p:nvSpPr>
            <p:cNvPr id="1287" name="Google Shape;1287;p36"/>
            <p:cNvSpPr/>
            <p:nvPr/>
          </p:nvSpPr>
          <p:spPr>
            <a:xfrm>
              <a:off x="801537" y="3817400"/>
              <a:ext cx="388460" cy="388464"/>
            </a:xfrm>
            <a:custGeom>
              <a:avLst/>
              <a:gdLst/>
              <a:ahLst/>
              <a:cxnLst/>
              <a:rect l="l" t="t" r="r" b="b"/>
              <a:pathLst>
                <a:path w="91295" h="91296" extrusionOk="0">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8" name="Google Shape;1288;p36"/>
            <p:cNvGrpSpPr/>
            <p:nvPr/>
          </p:nvGrpSpPr>
          <p:grpSpPr>
            <a:xfrm>
              <a:off x="638276" y="3526008"/>
              <a:ext cx="714936" cy="971200"/>
              <a:chOff x="9141124" y="2771118"/>
              <a:chExt cx="319239" cy="433649"/>
            </a:xfrm>
          </p:grpSpPr>
          <p:sp>
            <p:nvSpPr>
              <p:cNvPr id="1289" name="Google Shape;1289;p36"/>
              <p:cNvSpPr/>
              <p:nvPr/>
            </p:nvSpPr>
            <p:spPr>
              <a:xfrm>
                <a:off x="9271960" y="3034862"/>
                <a:ext cx="17824" cy="25355"/>
              </a:xfrm>
              <a:custGeom>
                <a:avLst/>
                <a:gdLst/>
                <a:ahLst/>
                <a:cxnLst/>
                <a:rect l="l" t="t" r="r" b="b"/>
                <a:pathLst>
                  <a:path w="1110" h="1579" extrusionOk="0">
                    <a:moveTo>
                      <a:pt x="641" y="0"/>
                    </a:moveTo>
                    <a:cubicBezTo>
                      <a:pt x="385" y="0"/>
                      <a:pt x="129" y="384"/>
                      <a:pt x="43" y="811"/>
                    </a:cubicBezTo>
                    <a:cubicBezTo>
                      <a:pt x="1" y="1237"/>
                      <a:pt x="214" y="1579"/>
                      <a:pt x="470" y="1579"/>
                    </a:cubicBezTo>
                    <a:cubicBezTo>
                      <a:pt x="769" y="1579"/>
                      <a:pt x="1025" y="1237"/>
                      <a:pt x="1067" y="811"/>
                    </a:cubicBezTo>
                    <a:cubicBezTo>
                      <a:pt x="1110" y="384"/>
                      <a:pt x="939" y="0"/>
                      <a:pt x="641" y="0"/>
                    </a:cubicBezTo>
                    <a:close/>
                  </a:path>
                </a:pathLst>
              </a:custGeom>
              <a:solidFill>
                <a:srgbClr val="EAC5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6"/>
              <p:cNvSpPr/>
              <p:nvPr/>
            </p:nvSpPr>
            <p:spPr>
              <a:xfrm>
                <a:off x="9267175" y="2928674"/>
                <a:ext cx="54965" cy="93728"/>
              </a:xfrm>
              <a:custGeom>
                <a:avLst/>
                <a:gdLst/>
                <a:ahLst/>
                <a:cxnLst/>
                <a:rect l="l" t="t" r="r" b="b"/>
                <a:pathLst>
                  <a:path w="3423" h="5837" extrusionOk="0">
                    <a:moveTo>
                      <a:pt x="1195" y="1"/>
                    </a:moveTo>
                    <a:cubicBezTo>
                      <a:pt x="1195" y="1"/>
                      <a:pt x="1962" y="1707"/>
                      <a:pt x="1109" y="2518"/>
                    </a:cubicBezTo>
                    <a:cubicBezTo>
                      <a:pt x="85" y="3499"/>
                      <a:pt x="0" y="5419"/>
                      <a:pt x="1579" y="5803"/>
                    </a:cubicBezTo>
                    <a:cubicBezTo>
                      <a:pt x="1673" y="5826"/>
                      <a:pt x="1762" y="5837"/>
                      <a:pt x="1847" y="5837"/>
                    </a:cubicBezTo>
                    <a:cubicBezTo>
                      <a:pt x="3190" y="5837"/>
                      <a:pt x="3423" y="3127"/>
                      <a:pt x="2901" y="1963"/>
                    </a:cubicBezTo>
                    <a:cubicBezTo>
                      <a:pt x="2517" y="1195"/>
                      <a:pt x="1920" y="513"/>
                      <a:pt x="1195" y="1"/>
                    </a:cubicBezTo>
                    <a:close/>
                  </a:path>
                </a:pathLst>
              </a:custGeom>
              <a:solidFill>
                <a:srgbClr val="F2D3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6"/>
              <p:cNvSpPr/>
              <p:nvPr/>
            </p:nvSpPr>
            <p:spPr>
              <a:xfrm>
                <a:off x="9274706" y="3031330"/>
                <a:ext cx="53439" cy="115213"/>
              </a:xfrm>
              <a:custGeom>
                <a:avLst/>
                <a:gdLst/>
                <a:ahLst/>
                <a:cxnLst/>
                <a:rect l="l" t="t" r="r" b="b"/>
                <a:pathLst>
                  <a:path w="3328" h="7175" extrusionOk="0">
                    <a:moveTo>
                      <a:pt x="2456" y="0"/>
                    </a:moveTo>
                    <a:cubicBezTo>
                      <a:pt x="2434" y="0"/>
                      <a:pt x="2411" y="3"/>
                      <a:pt x="2389" y="7"/>
                    </a:cubicBezTo>
                    <a:lnTo>
                      <a:pt x="726" y="135"/>
                    </a:lnTo>
                    <a:cubicBezTo>
                      <a:pt x="512" y="135"/>
                      <a:pt x="342" y="306"/>
                      <a:pt x="342" y="519"/>
                    </a:cubicBezTo>
                    <a:cubicBezTo>
                      <a:pt x="171" y="3207"/>
                      <a:pt x="0" y="5937"/>
                      <a:pt x="214" y="7174"/>
                    </a:cubicBezTo>
                    <a:lnTo>
                      <a:pt x="3115" y="7174"/>
                    </a:lnTo>
                    <a:cubicBezTo>
                      <a:pt x="3328" y="5852"/>
                      <a:pt x="2944" y="3036"/>
                      <a:pt x="2859" y="391"/>
                    </a:cubicBezTo>
                    <a:cubicBezTo>
                      <a:pt x="2859" y="161"/>
                      <a:pt x="2653" y="0"/>
                      <a:pt x="2456" y="0"/>
                    </a:cubicBezTo>
                    <a:close/>
                  </a:path>
                </a:pathLst>
              </a:custGeom>
              <a:solidFill>
                <a:srgbClr val="EAC5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6"/>
              <p:cNvSpPr/>
              <p:nvPr/>
            </p:nvSpPr>
            <p:spPr>
              <a:xfrm>
                <a:off x="9209625" y="3132139"/>
                <a:ext cx="185657" cy="54804"/>
              </a:xfrm>
              <a:custGeom>
                <a:avLst/>
                <a:gdLst/>
                <a:ahLst/>
                <a:cxnLst/>
                <a:rect l="l" t="t" r="r" b="b"/>
                <a:pathLst>
                  <a:path w="11562" h="3413" extrusionOk="0">
                    <a:moveTo>
                      <a:pt x="5760" y="0"/>
                    </a:moveTo>
                    <a:cubicBezTo>
                      <a:pt x="3669" y="0"/>
                      <a:pt x="1" y="1067"/>
                      <a:pt x="1" y="1920"/>
                    </a:cubicBezTo>
                    <a:cubicBezTo>
                      <a:pt x="1" y="2730"/>
                      <a:pt x="2560" y="3413"/>
                      <a:pt x="5760" y="3413"/>
                    </a:cubicBezTo>
                    <a:cubicBezTo>
                      <a:pt x="8959" y="3413"/>
                      <a:pt x="11562" y="2730"/>
                      <a:pt x="11562" y="1920"/>
                    </a:cubicBezTo>
                    <a:cubicBezTo>
                      <a:pt x="11562" y="1067"/>
                      <a:pt x="7893" y="0"/>
                      <a:pt x="5760" y="0"/>
                    </a:cubicBezTo>
                    <a:close/>
                  </a:path>
                </a:pathLst>
              </a:custGeom>
              <a:solidFill>
                <a:srgbClr val="D893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6"/>
              <p:cNvSpPr/>
              <p:nvPr/>
            </p:nvSpPr>
            <p:spPr>
              <a:xfrm>
                <a:off x="9193872" y="2882091"/>
                <a:ext cx="15078" cy="289790"/>
              </a:xfrm>
              <a:custGeom>
                <a:avLst/>
                <a:gdLst/>
                <a:ahLst/>
                <a:cxnLst/>
                <a:rect l="l" t="t" r="r" b="b"/>
                <a:pathLst>
                  <a:path w="939" h="18047" extrusionOk="0">
                    <a:moveTo>
                      <a:pt x="0" y="1"/>
                    </a:moveTo>
                    <a:lnTo>
                      <a:pt x="0" y="18046"/>
                    </a:lnTo>
                    <a:lnTo>
                      <a:pt x="939" y="18046"/>
                    </a:lnTo>
                    <a:lnTo>
                      <a:pt x="939" y="1"/>
                    </a:lnTo>
                    <a:close/>
                  </a:path>
                </a:pathLst>
              </a:custGeom>
              <a:solidFill>
                <a:srgbClr val="4436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6"/>
              <p:cNvSpPr/>
              <p:nvPr/>
            </p:nvSpPr>
            <p:spPr>
              <a:xfrm>
                <a:off x="9392520" y="2882091"/>
                <a:ext cx="15094" cy="289790"/>
              </a:xfrm>
              <a:custGeom>
                <a:avLst/>
                <a:gdLst/>
                <a:ahLst/>
                <a:cxnLst/>
                <a:rect l="l" t="t" r="r" b="b"/>
                <a:pathLst>
                  <a:path w="940" h="18047" extrusionOk="0">
                    <a:moveTo>
                      <a:pt x="1" y="1"/>
                    </a:moveTo>
                    <a:lnTo>
                      <a:pt x="1" y="18046"/>
                    </a:lnTo>
                    <a:lnTo>
                      <a:pt x="940" y="18046"/>
                    </a:lnTo>
                    <a:lnTo>
                      <a:pt x="940" y="1"/>
                    </a:lnTo>
                    <a:close/>
                  </a:path>
                </a:pathLst>
              </a:custGeom>
              <a:solidFill>
                <a:srgbClr val="4436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6"/>
              <p:cNvSpPr/>
              <p:nvPr/>
            </p:nvSpPr>
            <p:spPr>
              <a:xfrm>
                <a:off x="9338406" y="2882091"/>
                <a:ext cx="15094" cy="289790"/>
              </a:xfrm>
              <a:custGeom>
                <a:avLst/>
                <a:gdLst/>
                <a:ahLst/>
                <a:cxnLst/>
                <a:rect l="l" t="t" r="r" b="b"/>
                <a:pathLst>
                  <a:path w="940" h="18047" extrusionOk="0">
                    <a:moveTo>
                      <a:pt x="1" y="1"/>
                    </a:moveTo>
                    <a:lnTo>
                      <a:pt x="1" y="18046"/>
                    </a:lnTo>
                    <a:lnTo>
                      <a:pt x="939" y="18046"/>
                    </a:lnTo>
                    <a:lnTo>
                      <a:pt x="939" y="1"/>
                    </a:lnTo>
                    <a:close/>
                  </a:path>
                </a:pathLst>
              </a:custGeom>
              <a:solidFill>
                <a:srgbClr val="4436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6"/>
              <p:cNvSpPr/>
              <p:nvPr/>
            </p:nvSpPr>
            <p:spPr>
              <a:xfrm>
                <a:off x="9182231" y="2880726"/>
                <a:ext cx="237025" cy="17824"/>
              </a:xfrm>
              <a:custGeom>
                <a:avLst/>
                <a:gdLst/>
                <a:ahLst/>
                <a:cxnLst/>
                <a:rect l="l" t="t" r="r" b="b"/>
                <a:pathLst>
                  <a:path w="14761" h="1110" extrusionOk="0">
                    <a:moveTo>
                      <a:pt x="0" y="1"/>
                    </a:moveTo>
                    <a:lnTo>
                      <a:pt x="0" y="299"/>
                    </a:lnTo>
                    <a:cubicBezTo>
                      <a:pt x="0" y="768"/>
                      <a:pt x="384" y="1110"/>
                      <a:pt x="811" y="1110"/>
                    </a:cubicBezTo>
                    <a:lnTo>
                      <a:pt x="13993" y="1110"/>
                    </a:lnTo>
                    <a:cubicBezTo>
                      <a:pt x="14419" y="1110"/>
                      <a:pt x="14761" y="768"/>
                      <a:pt x="14761" y="299"/>
                    </a:cubicBezTo>
                    <a:lnTo>
                      <a:pt x="14761" y="1"/>
                    </a:lnTo>
                    <a:close/>
                  </a:path>
                </a:pathLst>
              </a:custGeom>
              <a:solidFill>
                <a:srgbClr val="4436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6"/>
              <p:cNvSpPr/>
              <p:nvPr/>
            </p:nvSpPr>
            <p:spPr>
              <a:xfrm>
                <a:off x="9182231" y="3152676"/>
                <a:ext cx="237025" cy="30172"/>
              </a:xfrm>
              <a:custGeom>
                <a:avLst/>
                <a:gdLst/>
                <a:ahLst/>
                <a:cxnLst/>
                <a:rect l="l" t="t" r="r" b="b"/>
                <a:pathLst>
                  <a:path w="14761" h="1879" extrusionOk="0">
                    <a:moveTo>
                      <a:pt x="1024" y="1"/>
                    </a:moveTo>
                    <a:cubicBezTo>
                      <a:pt x="469" y="1"/>
                      <a:pt x="0" y="470"/>
                      <a:pt x="0" y="1025"/>
                    </a:cubicBezTo>
                    <a:lnTo>
                      <a:pt x="0" y="1878"/>
                    </a:lnTo>
                    <a:lnTo>
                      <a:pt x="14761" y="1878"/>
                    </a:lnTo>
                    <a:lnTo>
                      <a:pt x="14761" y="1025"/>
                    </a:lnTo>
                    <a:cubicBezTo>
                      <a:pt x="14761" y="470"/>
                      <a:pt x="14334" y="1"/>
                      <a:pt x="13737" y="1"/>
                    </a:cubicBezTo>
                    <a:close/>
                  </a:path>
                </a:pathLst>
              </a:custGeom>
              <a:solidFill>
                <a:srgbClr val="4436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6"/>
              <p:cNvSpPr/>
              <p:nvPr/>
            </p:nvSpPr>
            <p:spPr>
              <a:xfrm>
                <a:off x="9180175" y="2803313"/>
                <a:ext cx="254158" cy="68533"/>
              </a:xfrm>
              <a:custGeom>
                <a:avLst/>
                <a:gdLst/>
                <a:ahLst/>
                <a:cxnLst/>
                <a:rect l="l" t="t" r="r" b="b"/>
                <a:pathLst>
                  <a:path w="15828" h="4268" extrusionOk="0">
                    <a:moveTo>
                      <a:pt x="7892" y="1"/>
                    </a:moveTo>
                    <a:cubicBezTo>
                      <a:pt x="3882" y="1"/>
                      <a:pt x="555" y="1835"/>
                      <a:pt x="0" y="4267"/>
                    </a:cubicBezTo>
                    <a:lnTo>
                      <a:pt x="15827" y="4267"/>
                    </a:lnTo>
                    <a:cubicBezTo>
                      <a:pt x="15230" y="1835"/>
                      <a:pt x="11902" y="1"/>
                      <a:pt x="7892" y="1"/>
                    </a:cubicBezTo>
                    <a:close/>
                  </a:path>
                </a:pathLst>
              </a:custGeom>
              <a:solidFill>
                <a:srgbClr val="6650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6"/>
              <p:cNvSpPr/>
              <p:nvPr/>
            </p:nvSpPr>
            <p:spPr>
              <a:xfrm>
                <a:off x="9296624" y="2771118"/>
                <a:ext cx="20570" cy="35648"/>
              </a:xfrm>
              <a:custGeom>
                <a:avLst/>
                <a:gdLst/>
                <a:ahLst/>
                <a:cxnLst/>
                <a:rect l="l" t="t" r="r" b="b"/>
                <a:pathLst>
                  <a:path w="1281" h="2220" extrusionOk="0">
                    <a:moveTo>
                      <a:pt x="640" y="1"/>
                    </a:moveTo>
                    <a:cubicBezTo>
                      <a:pt x="320" y="1"/>
                      <a:pt x="0" y="257"/>
                      <a:pt x="0" y="769"/>
                    </a:cubicBezTo>
                    <a:lnTo>
                      <a:pt x="0" y="2219"/>
                    </a:lnTo>
                    <a:lnTo>
                      <a:pt x="1280" y="2219"/>
                    </a:lnTo>
                    <a:lnTo>
                      <a:pt x="1280" y="769"/>
                    </a:lnTo>
                    <a:cubicBezTo>
                      <a:pt x="1280" y="257"/>
                      <a:pt x="960" y="1"/>
                      <a:pt x="640" y="1"/>
                    </a:cubicBezTo>
                    <a:close/>
                  </a:path>
                </a:pathLst>
              </a:custGeom>
              <a:solidFill>
                <a:srgbClr val="6650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6"/>
              <p:cNvSpPr/>
              <p:nvPr/>
            </p:nvSpPr>
            <p:spPr>
              <a:xfrm>
                <a:off x="9141124" y="2856062"/>
                <a:ext cx="319239" cy="28791"/>
              </a:xfrm>
              <a:custGeom>
                <a:avLst/>
                <a:gdLst/>
                <a:ahLst/>
                <a:cxnLst/>
                <a:rect l="l" t="t" r="r" b="b"/>
                <a:pathLst>
                  <a:path w="19881" h="1793" extrusionOk="0">
                    <a:moveTo>
                      <a:pt x="1707" y="1"/>
                    </a:moveTo>
                    <a:cubicBezTo>
                      <a:pt x="1" y="1"/>
                      <a:pt x="1" y="1793"/>
                      <a:pt x="1707" y="1793"/>
                    </a:cubicBezTo>
                    <a:lnTo>
                      <a:pt x="18217" y="1793"/>
                    </a:lnTo>
                    <a:cubicBezTo>
                      <a:pt x="19880" y="1793"/>
                      <a:pt x="19880" y="1"/>
                      <a:pt x="18217" y="1"/>
                    </a:cubicBezTo>
                    <a:close/>
                  </a:path>
                </a:pathLst>
              </a:custGeom>
              <a:solidFill>
                <a:srgbClr val="6650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6"/>
              <p:cNvSpPr/>
              <p:nvPr/>
            </p:nvSpPr>
            <p:spPr>
              <a:xfrm>
                <a:off x="9152091" y="3174611"/>
                <a:ext cx="301415" cy="30156"/>
              </a:xfrm>
              <a:custGeom>
                <a:avLst/>
                <a:gdLst/>
                <a:ahLst/>
                <a:cxnLst/>
                <a:rect l="l" t="t" r="r" b="b"/>
                <a:pathLst>
                  <a:path w="18771" h="1878" extrusionOk="0">
                    <a:moveTo>
                      <a:pt x="1024" y="0"/>
                    </a:moveTo>
                    <a:cubicBezTo>
                      <a:pt x="0" y="0"/>
                      <a:pt x="0" y="1877"/>
                      <a:pt x="1024" y="1877"/>
                    </a:cubicBezTo>
                    <a:lnTo>
                      <a:pt x="17534" y="1877"/>
                    </a:lnTo>
                    <a:cubicBezTo>
                      <a:pt x="18771" y="1877"/>
                      <a:pt x="18771" y="0"/>
                      <a:pt x="17534" y="0"/>
                    </a:cubicBezTo>
                    <a:close/>
                  </a:path>
                </a:pathLst>
              </a:custGeom>
              <a:solidFill>
                <a:srgbClr val="6650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6"/>
              <p:cNvSpPr/>
              <p:nvPr/>
            </p:nvSpPr>
            <p:spPr>
              <a:xfrm>
                <a:off x="9215101" y="2803281"/>
                <a:ext cx="197989" cy="42584"/>
              </a:xfrm>
              <a:custGeom>
                <a:avLst/>
                <a:gdLst/>
                <a:ahLst/>
                <a:cxnLst/>
                <a:rect l="l" t="t" r="r" b="b"/>
                <a:pathLst>
                  <a:path w="12330" h="2652" extrusionOk="0">
                    <a:moveTo>
                      <a:pt x="5486" y="0"/>
                    </a:moveTo>
                    <a:cubicBezTo>
                      <a:pt x="3561" y="0"/>
                      <a:pt x="1683" y="512"/>
                      <a:pt x="1" y="1496"/>
                    </a:cubicBezTo>
                    <a:cubicBezTo>
                      <a:pt x="2270" y="2266"/>
                      <a:pt x="4655" y="2651"/>
                      <a:pt x="7010" y="2651"/>
                    </a:cubicBezTo>
                    <a:cubicBezTo>
                      <a:pt x="7134" y="2651"/>
                      <a:pt x="7257" y="2650"/>
                      <a:pt x="7381" y="2648"/>
                    </a:cubicBezTo>
                    <a:cubicBezTo>
                      <a:pt x="9045" y="2648"/>
                      <a:pt x="10709" y="2477"/>
                      <a:pt x="12330" y="2179"/>
                    </a:cubicBezTo>
                    <a:cubicBezTo>
                      <a:pt x="10879" y="856"/>
                      <a:pt x="8490" y="3"/>
                      <a:pt x="5717" y="3"/>
                    </a:cubicBezTo>
                    <a:cubicBezTo>
                      <a:pt x="5640" y="1"/>
                      <a:pt x="5563" y="0"/>
                      <a:pt x="5486" y="0"/>
                    </a:cubicBezTo>
                    <a:close/>
                  </a:path>
                </a:pathLst>
              </a:custGeom>
              <a:solidFill>
                <a:srgbClr val="8C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6"/>
              <p:cNvSpPr/>
              <p:nvPr/>
            </p:nvSpPr>
            <p:spPr>
              <a:xfrm>
                <a:off x="9150710" y="2856062"/>
                <a:ext cx="300741" cy="14516"/>
              </a:xfrm>
              <a:custGeom>
                <a:avLst/>
                <a:gdLst/>
                <a:ahLst/>
                <a:cxnLst/>
                <a:rect l="l" t="t" r="r" b="b"/>
                <a:pathLst>
                  <a:path w="18729" h="904" extrusionOk="0">
                    <a:moveTo>
                      <a:pt x="1110" y="1"/>
                    </a:moveTo>
                    <a:cubicBezTo>
                      <a:pt x="683" y="1"/>
                      <a:pt x="257" y="129"/>
                      <a:pt x="1" y="470"/>
                    </a:cubicBezTo>
                    <a:cubicBezTo>
                      <a:pt x="231" y="738"/>
                      <a:pt x="598" y="903"/>
                      <a:pt x="979" y="903"/>
                    </a:cubicBezTo>
                    <a:cubicBezTo>
                      <a:pt x="1023" y="903"/>
                      <a:pt x="1066" y="901"/>
                      <a:pt x="1110" y="897"/>
                    </a:cubicBezTo>
                    <a:lnTo>
                      <a:pt x="17620" y="897"/>
                    </a:lnTo>
                    <a:cubicBezTo>
                      <a:pt x="17659" y="901"/>
                      <a:pt x="17698" y="903"/>
                      <a:pt x="17738" y="903"/>
                    </a:cubicBezTo>
                    <a:cubicBezTo>
                      <a:pt x="18089" y="903"/>
                      <a:pt x="18461" y="738"/>
                      <a:pt x="18729" y="470"/>
                    </a:cubicBezTo>
                    <a:cubicBezTo>
                      <a:pt x="18430" y="129"/>
                      <a:pt x="18004" y="1"/>
                      <a:pt x="17620" y="1"/>
                    </a:cubicBezTo>
                    <a:close/>
                  </a:path>
                </a:pathLst>
              </a:custGeom>
              <a:solidFill>
                <a:srgbClr val="8C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6"/>
              <p:cNvSpPr/>
              <p:nvPr/>
            </p:nvSpPr>
            <p:spPr>
              <a:xfrm>
                <a:off x="9158257" y="3174498"/>
                <a:ext cx="289083" cy="13826"/>
              </a:xfrm>
              <a:custGeom>
                <a:avLst/>
                <a:gdLst/>
                <a:ahLst/>
                <a:cxnLst/>
                <a:rect l="l" t="t" r="r" b="b"/>
                <a:pathLst>
                  <a:path w="18003" h="861" extrusionOk="0">
                    <a:moveTo>
                      <a:pt x="17253" y="1"/>
                    </a:moveTo>
                    <a:cubicBezTo>
                      <a:pt x="17219" y="1"/>
                      <a:pt x="17184" y="3"/>
                      <a:pt x="17150" y="7"/>
                    </a:cubicBezTo>
                    <a:lnTo>
                      <a:pt x="640" y="7"/>
                    </a:lnTo>
                    <a:cubicBezTo>
                      <a:pt x="341" y="7"/>
                      <a:pt x="85" y="178"/>
                      <a:pt x="0" y="434"/>
                    </a:cubicBezTo>
                    <a:cubicBezTo>
                      <a:pt x="85" y="690"/>
                      <a:pt x="341" y="860"/>
                      <a:pt x="640" y="860"/>
                    </a:cubicBezTo>
                    <a:lnTo>
                      <a:pt x="17150" y="860"/>
                    </a:lnTo>
                    <a:cubicBezTo>
                      <a:pt x="17491" y="860"/>
                      <a:pt x="17790" y="690"/>
                      <a:pt x="18003" y="434"/>
                    </a:cubicBezTo>
                    <a:cubicBezTo>
                      <a:pt x="17811" y="166"/>
                      <a:pt x="17551" y="1"/>
                      <a:pt x="17253" y="1"/>
                    </a:cubicBezTo>
                    <a:close/>
                  </a:path>
                </a:pathLst>
              </a:custGeom>
              <a:solidFill>
                <a:srgbClr val="8C6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6"/>
              <p:cNvSpPr/>
              <p:nvPr/>
            </p:nvSpPr>
            <p:spPr>
              <a:xfrm>
                <a:off x="9187016" y="3174611"/>
                <a:ext cx="79485" cy="13713"/>
              </a:xfrm>
              <a:custGeom>
                <a:avLst/>
                <a:gdLst/>
                <a:ahLst/>
                <a:cxnLst/>
                <a:rect l="l" t="t" r="r" b="b"/>
                <a:pathLst>
                  <a:path w="4950" h="854" extrusionOk="0">
                    <a:moveTo>
                      <a:pt x="214" y="0"/>
                    </a:moveTo>
                    <a:cubicBezTo>
                      <a:pt x="129" y="0"/>
                      <a:pt x="86" y="171"/>
                      <a:pt x="43" y="427"/>
                    </a:cubicBezTo>
                    <a:cubicBezTo>
                      <a:pt x="1" y="640"/>
                      <a:pt x="129" y="853"/>
                      <a:pt x="214" y="853"/>
                    </a:cubicBezTo>
                    <a:lnTo>
                      <a:pt x="4693" y="853"/>
                    </a:lnTo>
                    <a:cubicBezTo>
                      <a:pt x="4821" y="853"/>
                      <a:pt x="4907" y="640"/>
                      <a:pt x="4949" y="427"/>
                    </a:cubicBezTo>
                    <a:cubicBezTo>
                      <a:pt x="4907" y="171"/>
                      <a:pt x="4821" y="0"/>
                      <a:pt x="4693" y="0"/>
                    </a:cubicBezTo>
                    <a:close/>
                  </a:path>
                </a:pathLst>
              </a:custGeom>
              <a:solidFill>
                <a:srgbClr val="B593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6"/>
              <p:cNvSpPr/>
              <p:nvPr/>
            </p:nvSpPr>
            <p:spPr>
              <a:xfrm>
                <a:off x="9277436" y="3031426"/>
                <a:ext cx="40433" cy="80175"/>
              </a:xfrm>
              <a:custGeom>
                <a:avLst/>
                <a:gdLst/>
                <a:ahLst/>
                <a:cxnLst/>
                <a:rect l="l" t="t" r="r" b="b"/>
                <a:pathLst>
                  <a:path w="2518" h="4993" extrusionOk="0">
                    <a:moveTo>
                      <a:pt x="2219" y="1"/>
                    </a:moveTo>
                    <a:lnTo>
                      <a:pt x="598" y="172"/>
                    </a:lnTo>
                    <a:cubicBezTo>
                      <a:pt x="385" y="172"/>
                      <a:pt x="214" y="342"/>
                      <a:pt x="172" y="556"/>
                    </a:cubicBezTo>
                    <a:cubicBezTo>
                      <a:pt x="129" y="1665"/>
                      <a:pt x="44" y="2817"/>
                      <a:pt x="1" y="3840"/>
                    </a:cubicBezTo>
                    <a:cubicBezTo>
                      <a:pt x="257" y="4523"/>
                      <a:pt x="641" y="4992"/>
                      <a:pt x="1068" y="4992"/>
                    </a:cubicBezTo>
                    <a:cubicBezTo>
                      <a:pt x="1835" y="4992"/>
                      <a:pt x="2518" y="3371"/>
                      <a:pt x="2518" y="1323"/>
                    </a:cubicBezTo>
                    <a:cubicBezTo>
                      <a:pt x="2518" y="897"/>
                      <a:pt x="2475" y="428"/>
                      <a:pt x="2390" y="1"/>
                    </a:cubicBezTo>
                    <a:close/>
                  </a:path>
                </a:pathLst>
              </a:custGeom>
              <a:solidFill>
                <a:srgbClr val="F7D8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6"/>
              <p:cNvSpPr/>
              <p:nvPr/>
            </p:nvSpPr>
            <p:spPr>
              <a:xfrm>
                <a:off x="9277436" y="2974582"/>
                <a:ext cx="40433" cy="47900"/>
              </a:xfrm>
              <a:custGeom>
                <a:avLst/>
                <a:gdLst/>
                <a:ahLst/>
                <a:cxnLst/>
                <a:rect l="l" t="t" r="r" b="b"/>
                <a:pathLst>
                  <a:path w="2518" h="2983" extrusionOk="0">
                    <a:moveTo>
                      <a:pt x="1409" y="0"/>
                    </a:moveTo>
                    <a:cubicBezTo>
                      <a:pt x="684" y="0"/>
                      <a:pt x="86" y="1024"/>
                      <a:pt x="1" y="2346"/>
                    </a:cubicBezTo>
                    <a:cubicBezTo>
                      <a:pt x="214" y="2645"/>
                      <a:pt x="556" y="2858"/>
                      <a:pt x="940" y="2944"/>
                    </a:cubicBezTo>
                    <a:cubicBezTo>
                      <a:pt x="1039" y="2970"/>
                      <a:pt x="1134" y="2982"/>
                      <a:pt x="1223" y="2982"/>
                    </a:cubicBezTo>
                    <a:cubicBezTo>
                      <a:pt x="2013" y="2982"/>
                      <a:pt x="2403" y="2020"/>
                      <a:pt x="2518" y="1024"/>
                    </a:cubicBezTo>
                    <a:cubicBezTo>
                      <a:pt x="2219" y="384"/>
                      <a:pt x="1835" y="0"/>
                      <a:pt x="1409" y="0"/>
                    </a:cubicBezTo>
                    <a:close/>
                  </a:path>
                </a:pathLst>
              </a:custGeom>
              <a:solidFill>
                <a:srgbClr val="FF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6"/>
              <p:cNvSpPr/>
              <p:nvPr/>
            </p:nvSpPr>
            <p:spPr>
              <a:xfrm>
                <a:off x="9284983" y="2993065"/>
                <a:ext cx="24680" cy="28582"/>
              </a:xfrm>
              <a:custGeom>
                <a:avLst/>
                <a:gdLst/>
                <a:ahLst/>
                <a:cxnLst/>
                <a:rect l="l" t="t" r="r" b="b"/>
                <a:pathLst>
                  <a:path w="1537" h="1780" extrusionOk="0">
                    <a:moveTo>
                      <a:pt x="853" y="1"/>
                    </a:moveTo>
                    <a:cubicBezTo>
                      <a:pt x="427" y="1"/>
                      <a:pt x="86" y="598"/>
                      <a:pt x="0" y="1409"/>
                    </a:cubicBezTo>
                    <a:cubicBezTo>
                      <a:pt x="171" y="1579"/>
                      <a:pt x="384" y="1707"/>
                      <a:pt x="598" y="1750"/>
                    </a:cubicBezTo>
                    <a:cubicBezTo>
                      <a:pt x="667" y="1770"/>
                      <a:pt x="732" y="1779"/>
                      <a:pt x="793" y="1779"/>
                    </a:cubicBezTo>
                    <a:cubicBezTo>
                      <a:pt x="1252" y="1779"/>
                      <a:pt x="1461" y="1239"/>
                      <a:pt x="1536" y="598"/>
                    </a:cubicBezTo>
                    <a:cubicBezTo>
                      <a:pt x="1365" y="214"/>
                      <a:pt x="1152" y="1"/>
                      <a:pt x="853" y="1"/>
                    </a:cubicBezTo>
                    <a:close/>
                  </a:path>
                </a:pathLst>
              </a:custGeom>
              <a:solidFill>
                <a:srgbClr val="F2D3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6"/>
              <p:cNvSpPr/>
              <p:nvPr/>
            </p:nvSpPr>
            <p:spPr>
              <a:xfrm>
                <a:off x="9278817" y="3075279"/>
                <a:ext cx="26736" cy="19189"/>
              </a:xfrm>
              <a:custGeom>
                <a:avLst/>
                <a:gdLst/>
                <a:ahLst/>
                <a:cxnLst/>
                <a:rect l="l" t="t" r="r" b="b"/>
                <a:pathLst>
                  <a:path w="1665" h="1195" extrusionOk="0">
                    <a:moveTo>
                      <a:pt x="0" y="0"/>
                    </a:moveTo>
                    <a:lnTo>
                      <a:pt x="0" y="0"/>
                    </a:lnTo>
                    <a:cubicBezTo>
                      <a:pt x="86" y="683"/>
                      <a:pt x="427" y="1195"/>
                      <a:pt x="854" y="1195"/>
                    </a:cubicBezTo>
                    <a:cubicBezTo>
                      <a:pt x="1237" y="1195"/>
                      <a:pt x="1579" y="726"/>
                      <a:pt x="1664" y="128"/>
                    </a:cubicBezTo>
                    <a:lnTo>
                      <a:pt x="1664" y="128"/>
                    </a:lnTo>
                    <a:cubicBezTo>
                      <a:pt x="1493" y="384"/>
                      <a:pt x="1195" y="555"/>
                      <a:pt x="854" y="555"/>
                    </a:cubicBezTo>
                    <a:cubicBezTo>
                      <a:pt x="512" y="512"/>
                      <a:pt x="171" y="342"/>
                      <a:pt x="0" y="0"/>
                    </a:cubicBezTo>
                    <a:close/>
                  </a:path>
                </a:pathLst>
              </a:custGeom>
              <a:solidFill>
                <a:srgbClr val="EAC5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6"/>
              <p:cNvSpPr/>
              <p:nvPr/>
            </p:nvSpPr>
            <p:spPr>
              <a:xfrm>
                <a:off x="9293879" y="3036918"/>
                <a:ext cx="26045" cy="20586"/>
              </a:xfrm>
              <a:custGeom>
                <a:avLst/>
                <a:gdLst/>
                <a:ahLst/>
                <a:cxnLst/>
                <a:rect l="l" t="t" r="r" b="b"/>
                <a:pathLst>
                  <a:path w="1622" h="1282" extrusionOk="0">
                    <a:moveTo>
                      <a:pt x="1579" y="0"/>
                    </a:moveTo>
                    <a:lnTo>
                      <a:pt x="1579" y="0"/>
                    </a:lnTo>
                    <a:cubicBezTo>
                      <a:pt x="1451" y="299"/>
                      <a:pt x="1195" y="555"/>
                      <a:pt x="897" y="726"/>
                    </a:cubicBezTo>
                    <a:cubicBezTo>
                      <a:pt x="802" y="753"/>
                      <a:pt x="699" y="767"/>
                      <a:pt x="596" y="767"/>
                    </a:cubicBezTo>
                    <a:cubicBezTo>
                      <a:pt x="372" y="767"/>
                      <a:pt x="147" y="701"/>
                      <a:pt x="1" y="555"/>
                    </a:cubicBezTo>
                    <a:lnTo>
                      <a:pt x="1" y="555"/>
                    </a:lnTo>
                    <a:cubicBezTo>
                      <a:pt x="141" y="976"/>
                      <a:pt x="455" y="1282"/>
                      <a:pt x="776" y="1282"/>
                    </a:cubicBezTo>
                    <a:cubicBezTo>
                      <a:pt x="845" y="1282"/>
                      <a:pt x="914" y="1268"/>
                      <a:pt x="982" y="1237"/>
                    </a:cubicBezTo>
                    <a:cubicBezTo>
                      <a:pt x="1409" y="981"/>
                      <a:pt x="1622" y="512"/>
                      <a:pt x="1579" y="0"/>
                    </a:cubicBezTo>
                    <a:close/>
                  </a:path>
                </a:pathLst>
              </a:custGeom>
              <a:solidFill>
                <a:srgbClr val="EAC5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6"/>
              <p:cNvSpPr/>
              <p:nvPr/>
            </p:nvSpPr>
            <p:spPr>
              <a:xfrm>
                <a:off x="9208934" y="2856062"/>
                <a:ext cx="85651" cy="14404"/>
              </a:xfrm>
              <a:custGeom>
                <a:avLst/>
                <a:gdLst/>
                <a:ahLst/>
                <a:cxnLst/>
                <a:rect l="l" t="t" r="r" b="b"/>
                <a:pathLst>
                  <a:path w="5334" h="897" extrusionOk="0">
                    <a:moveTo>
                      <a:pt x="300" y="1"/>
                    </a:moveTo>
                    <a:cubicBezTo>
                      <a:pt x="129" y="1"/>
                      <a:pt x="44" y="214"/>
                      <a:pt x="1" y="470"/>
                    </a:cubicBezTo>
                    <a:cubicBezTo>
                      <a:pt x="44" y="726"/>
                      <a:pt x="129" y="897"/>
                      <a:pt x="300" y="897"/>
                    </a:cubicBezTo>
                    <a:lnTo>
                      <a:pt x="5035" y="897"/>
                    </a:lnTo>
                    <a:cubicBezTo>
                      <a:pt x="5163" y="897"/>
                      <a:pt x="5291" y="726"/>
                      <a:pt x="5334" y="470"/>
                    </a:cubicBezTo>
                    <a:cubicBezTo>
                      <a:pt x="5291" y="214"/>
                      <a:pt x="5163" y="1"/>
                      <a:pt x="5035" y="1"/>
                    </a:cubicBezTo>
                    <a:close/>
                  </a:path>
                </a:pathLst>
              </a:custGeom>
              <a:solidFill>
                <a:srgbClr val="B593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6"/>
              <p:cNvSpPr/>
              <p:nvPr/>
            </p:nvSpPr>
            <p:spPr>
              <a:xfrm>
                <a:off x="9312377" y="2856062"/>
                <a:ext cx="52765" cy="14404"/>
              </a:xfrm>
              <a:custGeom>
                <a:avLst/>
                <a:gdLst/>
                <a:ahLst/>
                <a:cxnLst/>
                <a:rect l="l" t="t" r="r" b="b"/>
                <a:pathLst>
                  <a:path w="3286" h="897" extrusionOk="0">
                    <a:moveTo>
                      <a:pt x="214" y="1"/>
                    </a:moveTo>
                    <a:cubicBezTo>
                      <a:pt x="129" y="1"/>
                      <a:pt x="86" y="214"/>
                      <a:pt x="43" y="470"/>
                    </a:cubicBezTo>
                    <a:cubicBezTo>
                      <a:pt x="1" y="726"/>
                      <a:pt x="129" y="897"/>
                      <a:pt x="214" y="897"/>
                    </a:cubicBezTo>
                    <a:lnTo>
                      <a:pt x="3072" y="897"/>
                    </a:lnTo>
                    <a:cubicBezTo>
                      <a:pt x="3158" y="897"/>
                      <a:pt x="3243" y="726"/>
                      <a:pt x="3243" y="470"/>
                    </a:cubicBezTo>
                    <a:cubicBezTo>
                      <a:pt x="3286" y="214"/>
                      <a:pt x="3158" y="1"/>
                      <a:pt x="3072" y="1"/>
                    </a:cubicBezTo>
                    <a:close/>
                  </a:path>
                </a:pathLst>
              </a:custGeom>
              <a:solidFill>
                <a:srgbClr val="B593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6"/>
              <p:cNvSpPr/>
              <p:nvPr/>
            </p:nvSpPr>
            <p:spPr>
              <a:xfrm>
                <a:off x="9339097" y="2819499"/>
                <a:ext cx="47289" cy="17422"/>
              </a:xfrm>
              <a:custGeom>
                <a:avLst/>
                <a:gdLst/>
                <a:ahLst/>
                <a:cxnLst/>
                <a:rect l="l" t="t" r="r" b="b"/>
                <a:pathLst>
                  <a:path w="2945" h="1085" extrusionOk="0">
                    <a:moveTo>
                      <a:pt x="845" y="1"/>
                    </a:moveTo>
                    <a:cubicBezTo>
                      <a:pt x="387" y="1"/>
                      <a:pt x="73" y="96"/>
                      <a:pt x="43" y="273"/>
                    </a:cubicBezTo>
                    <a:cubicBezTo>
                      <a:pt x="0" y="529"/>
                      <a:pt x="555" y="870"/>
                      <a:pt x="1366" y="998"/>
                    </a:cubicBezTo>
                    <a:cubicBezTo>
                      <a:pt x="1644" y="1057"/>
                      <a:pt x="1907" y="1085"/>
                      <a:pt x="2134" y="1085"/>
                    </a:cubicBezTo>
                    <a:cubicBezTo>
                      <a:pt x="2569" y="1085"/>
                      <a:pt x="2873" y="981"/>
                      <a:pt x="2901" y="785"/>
                    </a:cubicBezTo>
                    <a:cubicBezTo>
                      <a:pt x="2944" y="529"/>
                      <a:pt x="2347" y="230"/>
                      <a:pt x="1536" y="59"/>
                    </a:cubicBezTo>
                    <a:cubicBezTo>
                      <a:pt x="1285" y="20"/>
                      <a:pt x="1051" y="1"/>
                      <a:pt x="845" y="1"/>
                    </a:cubicBezTo>
                    <a:close/>
                  </a:path>
                </a:pathLst>
              </a:custGeom>
              <a:solidFill>
                <a:srgbClr val="B593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6"/>
              <p:cNvSpPr/>
              <p:nvPr/>
            </p:nvSpPr>
            <p:spPr>
              <a:xfrm>
                <a:off x="9306901" y="2808805"/>
                <a:ext cx="30846" cy="10293"/>
              </a:xfrm>
              <a:custGeom>
                <a:avLst/>
                <a:gdLst/>
                <a:ahLst/>
                <a:cxnLst/>
                <a:rect l="l" t="t" r="r" b="b"/>
                <a:pathLst>
                  <a:path w="1921" h="641" extrusionOk="0">
                    <a:moveTo>
                      <a:pt x="939" y="0"/>
                    </a:moveTo>
                    <a:cubicBezTo>
                      <a:pt x="384" y="0"/>
                      <a:pt x="0" y="171"/>
                      <a:pt x="0" y="342"/>
                    </a:cubicBezTo>
                    <a:cubicBezTo>
                      <a:pt x="0" y="512"/>
                      <a:pt x="427" y="640"/>
                      <a:pt x="939" y="640"/>
                    </a:cubicBezTo>
                    <a:cubicBezTo>
                      <a:pt x="1494" y="640"/>
                      <a:pt x="1920" y="469"/>
                      <a:pt x="1920" y="299"/>
                    </a:cubicBezTo>
                    <a:cubicBezTo>
                      <a:pt x="1920" y="128"/>
                      <a:pt x="1451" y="0"/>
                      <a:pt x="939" y="0"/>
                    </a:cubicBezTo>
                    <a:close/>
                  </a:path>
                </a:pathLst>
              </a:custGeom>
              <a:solidFill>
                <a:srgbClr val="B593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5" name="Google Shape;1315;p36"/>
          <p:cNvGrpSpPr/>
          <p:nvPr/>
        </p:nvGrpSpPr>
        <p:grpSpPr>
          <a:xfrm rot="1321491" flipH="1">
            <a:off x="355764" y="3186133"/>
            <a:ext cx="714934" cy="378491"/>
            <a:chOff x="-1074225" y="4512538"/>
            <a:chExt cx="714950" cy="378500"/>
          </a:xfrm>
        </p:grpSpPr>
        <p:sp>
          <p:nvSpPr>
            <p:cNvPr id="1316" name="Google Shape;1316;p36"/>
            <p:cNvSpPr/>
            <p:nvPr/>
          </p:nvSpPr>
          <p:spPr>
            <a:xfrm>
              <a:off x="-962825" y="4548088"/>
              <a:ext cx="188375" cy="120175"/>
            </a:xfrm>
            <a:custGeom>
              <a:avLst/>
              <a:gdLst/>
              <a:ahLst/>
              <a:cxnLst/>
              <a:rect l="l" t="t" r="r" b="b"/>
              <a:pathLst>
                <a:path w="7535" h="4807" extrusionOk="0">
                  <a:moveTo>
                    <a:pt x="2269" y="0"/>
                  </a:moveTo>
                  <a:lnTo>
                    <a:pt x="0" y="2619"/>
                  </a:lnTo>
                  <a:lnTo>
                    <a:pt x="7534" y="4807"/>
                  </a:lnTo>
                  <a:lnTo>
                    <a:pt x="2269" y="0"/>
                  </a:lnTo>
                  <a:close/>
                </a:path>
              </a:pathLst>
            </a:custGeom>
            <a:solidFill>
              <a:srgbClr val="D3B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6"/>
            <p:cNvSpPr/>
            <p:nvPr/>
          </p:nvSpPr>
          <p:spPr>
            <a:xfrm>
              <a:off x="-1064100" y="4512538"/>
              <a:ext cx="642725" cy="266450"/>
            </a:xfrm>
            <a:custGeom>
              <a:avLst/>
              <a:gdLst/>
              <a:ahLst/>
              <a:cxnLst/>
              <a:rect l="l" t="t" r="r" b="b"/>
              <a:pathLst>
                <a:path w="25709" h="10658" extrusionOk="0">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6"/>
            <p:cNvSpPr/>
            <p:nvPr/>
          </p:nvSpPr>
          <p:spPr>
            <a:xfrm>
              <a:off x="-1053975" y="4564288"/>
              <a:ext cx="81050" cy="60775"/>
            </a:xfrm>
            <a:custGeom>
              <a:avLst/>
              <a:gdLst/>
              <a:ahLst/>
              <a:cxnLst/>
              <a:rect l="l" t="t" r="r" b="b"/>
              <a:pathLst>
                <a:path w="3242" h="2431" extrusionOk="0">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6"/>
            <p:cNvSpPr/>
            <p:nvPr/>
          </p:nvSpPr>
          <p:spPr>
            <a:xfrm>
              <a:off x="-997925" y="4570088"/>
              <a:ext cx="98575" cy="24600"/>
            </a:xfrm>
            <a:custGeom>
              <a:avLst/>
              <a:gdLst/>
              <a:ahLst/>
              <a:cxnLst/>
              <a:rect l="l" t="t" r="r" b="b"/>
              <a:pathLst>
                <a:path w="3943" h="984" extrusionOk="0">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6"/>
            <p:cNvSpPr/>
            <p:nvPr/>
          </p:nvSpPr>
          <p:spPr>
            <a:xfrm>
              <a:off x="-837950" y="4525788"/>
              <a:ext cx="162050" cy="93200"/>
            </a:xfrm>
            <a:custGeom>
              <a:avLst/>
              <a:gdLst/>
              <a:ahLst/>
              <a:cxnLst/>
              <a:rect l="l" t="t" r="r" b="b"/>
              <a:pathLst>
                <a:path w="6482" h="3728" extrusionOk="0">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6"/>
            <p:cNvSpPr/>
            <p:nvPr/>
          </p:nvSpPr>
          <p:spPr>
            <a:xfrm>
              <a:off x="-742750" y="4536413"/>
              <a:ext cx="151925" cy="23850"/>
            </a:xfrm>
            <a:custGeom>
              <a:avLst/>
              <a:gdLst/>
              <a:ahLst/>
              <a:cxnLst/>
              <a:rect l="l" t="t" r="r" b="b"/>
              <a:pathLst>
                <a:path w="6077" h="954" extrusionOk="0">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6"/>
            <p:cNvSpPr/>
            <p:nvPr/>
          </p:nvSpPr>
          <p:spPr>
            <a:xfrm>
              <a:off x="-877100" y="4605913"/>
              <a:ext cx="40525" cy="25475"/>
            </a:xfrm>
            <a:custGeom>
              <a:avLst/>
              <a:gdLst/>
              <a:ahLst/>
              <a:cxnLst/>
              <a:rect l="l" t="t" r="r" b="b"/>
              <a:pathLst>
                <a:path w="1621" h="1019" extrusionOk="0">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6"/>
            <p:cNvSpPr/>
            <p:nvPr/>
          </p:nvSpPr>
          <p:spPr>
            <a:xfrm>
              <a:off x="-1074225" y="4544038"/>
              <a:ext cx="714950" cy="347000"/>
            </a:xfrm>
            <a:custGeom>
              <a:avLst/>
              <a:gdLst/>
              <a:ahLst/>
              <a:cxnLst/>
              <a:rect l="l" t="t" r="r" b="b"/>
              <a:pathLst>
                <a:path w="28598" h="13880" extrusionOk="0">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6"/>
            <p:cNvSpPr/>
            <p:nvPr/>
          </p:nvSpPr>
          <p:spPr>
            <a:xfrm>
              <a:off x="-815650" y="4565638"/>
              <a:ext cx="407775" cy="318650"/>
            </a:xfrm>
            <a:custGeom>
              <a:avLst/>
              <a:gdLst/>
              <a:ahLst/>
              <a:cxnLst/>
              <a:rect l="l" t="t" r="r" b="b"/>
              <a:pathLst>
                <a:path w="16311" h="12746" extrusionOk="0">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6"/>
            <p:cNvSpPr/>
            <p:nvPr/>
          </p:nvSpPr>
          <p:spPr>
            <a:xfrm>
              <a:off x="-1074225" y="4627063"/>
              <a:ext cx="411150" cy="263975"/>
            </a:xfrm>
            <a:custGeom>
              <a:avLst/>
              <a:gdLst/>
              <a:ahLst/>
              <a:cxnLst/>
              <a:rect l="l" t="t" r="r" b="b"/>
              <a:pathLst>
                <a:path w="16446" h="10559" extrusionOk="0">
                  <a:moveTo>
                    <a:pt x="1" y="0"/>
                  </a:moveTo>
                  <a:lnTo>
                    <a:pt x="8237" y="9425"/>
                  </a:lnTo>
                  <a:lnTo>
                    <a:pt x="16446" y="10559"/>
                  </a:lnTo>
                  <a:lnTo>
                    <a:pt x="16446" y="10559"/>
                  </a:lnTo>
                  <a:lnTo>
                    <a:pt x="8426" y="135"/>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6"/>
            <p:cNvSpPr/>
            <p:nvPr/>
          </p:nvSpPr>
          <p:spPr>
            <a:xfrm>
              <a:off x="-1049250" y="4639888"/>
              <a:ext cx="346350" cy="230900"/>
            </a:xfrm>
            <a:custGeom>
              <a:avLst/>
              <a:gdLst/>
              <a:ahLst/>
              <a:cxnLst/>
              <a:rect l="l" t="t" r="r" b="b"/>
              <a:pathLst>
                <a:path w="13854" h="9236" extrusionOk="0">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 name="Google Shape;1327;p36"/>
          <p:cNvGrpSpPr/>
          <p:nvPr/>
        </p:nvGrpSpPr>
        <p:grpSpPr>
          <a:xfrm>
            <a:off x="8073288" y="4091175"/>
            <a:ext cx="714950" cy="378500"/>
            <a:chOff x="-1074225" y="4512538"/>
            <a:chExt cx="714950" cy="378500"/>
          </a:xfrm>
        </p:grpSpPr>
        <p:sp>
          <p:nvSpPr>
            <p:cNvPr id="1328" name="Google Shape;1328;p36"/>
            <p:cNvSpPr/>
            <p:nvPr/>
          </p:nvSpPr>
          <p:spPr>
            <a:xfrm>
              <a:off x="-962825" y="4548088"/>
              <a:ext cx="188375" cy="120175"/>
            </a:xfrm>
            <a:custGeom>
              <a:avLst/>
              <a:gdLst/>
              <a:ahLst/>
              <a:cxnLst/>
              <a:rect l="l" t="t" r="r" b="b"/>
              <a:pathLst>
                <a:path w="7535" h="4807" extrusionOk="0">
                  <a:moveTo>
                    <a:pt x="2269" y="0"/>
                  </a:moveTo>
                  <a:lnTo>
                    <a:pt x="0" y="2619"/>
                  </a:lnTo>
                  <a:lnTo>
                    <a:pt x="7534" y="4807"/>
                  </a:lnTo>
                  <a:lnTo>
                    <a:pt x="2269" y="0"/>
                  </a:lnTo>
                  <a:close/>
                </a:path>
              </a:pathLst>
            </a:custGeom>
            <a:solidFill>
              <a:srgbClr val="D3B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6"/>
            <p:cNvSpPr/>
            <p:nvPr/>
          </p:nvSpPr>
          <p:spPr>
            <a:xfrm>
              <a:off x="-1064100" y="4512538"/>
              <a:ext cx="642725" cy="266450"/>
            </a:xfrm>
            <a:custGeom>
              <a:avLst/>
              <a:gdLst/>
              <a:ahLst/>
              <a:cxnLst/>
              <a:rect l="l" t="t" r="r" b="b"/>
              <a:pathLst>
                <a:path w="25709" h="10658" extrusionOk="0">
                  <a:moveTo>
                    <a:pt x="15471" y="1"/>
                  </a:moveTo>
                  <a:cubicBezTo>
                    <a:pt x="14774" y="1"/>
                    <a:pt x="14066" y="74"/>
                    <a:pt x="13395" y="261"/>
                  </a:cubicBezTo>
                  <a:cubicBezTo>
                    <a:pt x="10532" y="1044"/>
                    <a:pt x="8696" y="3582"/>
                    <a:pt x="8696" y="3582"/>
                  </a:cubicBezTo>
                  <a:lnTo>
                    <a:pt x="8075" y="3636"/>
                  </a:lnTo>
                  <a:cubicBezTo>
                    <a:pt x="8075" y="3636"/>
                    <a:pt x="6914" y="1152"/>
                    <a:pt x="5375" y="1098"/>
                  </a:cubicBezTo>
                  <a:cubicBezTo>
                    <a:pt x="5293" y="1094"/>
                    <a:pt x="5208" y="1091"/>
                    <a:pt x="5120" y="1091"/>
                  </a:cubicBezTo>
                  <a:cubicBezTo>
                    <a:pt x="4135" y="1091"/>
                    <a:pt x="2728" y="1465"/>
                    <a:pt x="1" y="4365"/>
                  </a:cubicBezTo>
                  <a:lnTo>
                    <a:pt x="10640" y="10657"/>
                  </a:lnTo>
                  <a:lnTo>
                    <a:pt x="25708" y="9172"/>
                  </a:lnTo>
                  <a:lnTo>
                    <a:pt x="20388" y="963"/>
                  </a:lnTo>
                  <a:cubicBezTo>
                    <a:pt x="20388" y="963"/>
                    <a:pt x="18000" y="1"/>
                    <a:pt x="15471" y="1"/>
                  </a:cubicBezTo>
                  <a:close/>
                </a:path>
              </a:pathLst>
            </a:custGeom>
            <a:solidFill>
              <a:srgbClr val="EAD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6"/>
            <p:cNvSpPr/>
            <p:nvPr/>
          </p:nvSpPr>
          <p:spPr>
            <a:xfrm>
              <a:off x="-1053975" y="4564288"/>
              <a:ext cx="81050" cy="60775"/>
            </a:xfrm>
            <a:custGeom>
              <a:avLst/>
              <a:gdLst/>
              <a:ahLst/>
              <a:cxnLst/>
              <a:rect l="l" t="t" r="r" b="b"/>
              <a:pathLst>
                <a:path w="3242" h="2431" extrusionOk="0">
                  <a:moveTo>
                    <a:pt x="3241" y="0"/>
                  </a:moveTo>
                  <a:lnTo>
                    <a:pt x="3241" y="0"/>
                  </a:lnTo>
                  <a:cubicBezTo>
                    <a:pt x="3241" y="0"/>
                    <a:pt x="1000" y="1026"/>
                    <a:pt x="1" y="2295"/>
                  </a:cubicBezTo>
                  <a:lnTo>
                    <a:pt x="649" y="2430"/>
                  </a:lnTo>
                  <a:cubicBezTo>
                    <a:pt x="973" y="1377"/>
                    <a:pt x="3241" y="0"/>
                    <a:pt x="3241" y="0"/>
                  </a:cubicBezTo>
                  <a:close/>
                </a:path>
              </a:pathLst>
            </a:custGeom>
            <a:solidFill>
              <a:srgbClr val="D3B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6"/>
            <p:cNvSpPr/>
            <p:nvPr/>
          </p:nvSpPr>
          <p:spPr>
            <a:xfrm>
              <a:off x="-997925" y="4570088"/>
              <a:ext cx="98575" cy="24600"/>
            </a:xfrm>
            <a:custGeom>
              <a:avLst/>
              <a:gdLst/>
              <a:ahLst/>
              <a:cxnLst/>
              <a:rect l="l" t="t" r="r" b="b"/>
              <a:pathLst>
                <a:path w="3943" h="984" extrusionOk="0">
                  <a:moveTo>
                    <a:pt x="2190" y="1"/>
                  </a:moveTo>
                  <a:cubicBezTo>
                    <a:pt x="1509" y="1"/>
                    <a:pt x="734" y="287"/>
                    <a:pt x="0" y="983"/>
                  </a:cubicBezTo>
                  <a:cubicBezTo>
                    <a:pt x="748" y="458"/>
                    <a:pt x="1433" y="227"/>
                    <a:pt x="2069" y="227"/>
                  </a:cubicBezTo>
                  <a:cubicBezTo>
                    <a:pt x="2741" y="227"/>
                    <a:pt x="3360" y="485"/>
                    <a:pt x="3943" y="929"/>
                  </a:cubicBezTo>
                  <a:cubicBezTo>
                    <a:pt x="3613" y="370"/>
                    <a:pt x="2962" y="1"/>
                    <a:pt x="2190" y="1"/>
                  </a:cubicBezTo>
                  <a:close/>
                </a:path>
              </a:pathLst>
            </a:custGeom>
            <a:solidFill>
              <a:srgbClr val="D3B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6"/>
            <p:cNvSpPr/>
            <p:nvPr/>
          </p:nvSpPr>
          <p:spPr>
            <a:xfrm>
              <a:off x="-837950" y="4525788"/>
              <a:ext cx="162050" cy="93200"/>
            </a:xfrm>
            <a:custGeom>
              <a:avLst/>
              <a:gdLst/>
              <a:ahLst/>
              <a:cxnLst/>
              <a:rect l="l" t="t" r="r" b="b"/>
              <a:pathLst>
                <a:path w="6482" h="3728" extrusionOk="0">
                  <a:moveTo>
                    <a:pt x="6482" y="1"/>
                  </a:moveTo>
                  <a:lnTo>
                    <a:pt x="6482" y="1"/>
                  </a:lnTo>
                  <a:cubicBezTo>
                    <a:pt x="6481" y="1"/>
                    <a:pt x="1702" y="190"/>
                    <a:pt x="1" y="3727"/>
                  </a:cubicBezTo>
                  <a:lnTo>
                    <a:pt x="541" y="3727"/>
                  </a:lnTo>
                  <a:cubicBezTo>
                    <a:pt x="1891" y="1405"/>
                    <a:pt x="3997" y="433"/>
                    <a:pt x="6482" y="1"/>
                  </a:cubicBezTo>
                  <a:close/>
                </a:path>
              </a:pathLst>
            </a:custGeom>
            <a:solidFill>
              <a:srgbClr val="D3B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6"/>
            <p:cNvSpPr/>
            <p:nvPr/>
          </p:nvSpPr>
          <p:spPr>
            <a:xfrm>
              <a:off x="-742750" y="4536413"/>
              <a:ext cx="151925" cy="23850"/>
            </a:xfrm>
            <a:custGeom>
              <a:avLst/>
              <a:gdLst/>
              <a:ahLst/>
              <a:cxnLst/>
              <a:rect l="l" t="t" r="r" b="b"/>
              <a:pathLst>
                <a:path w="6077" h="954" extrusionOk="0">
                  <a:moveTo>
                    <a:pt x="3227" y="1"/>
                  </a:moveTo>
                  <a:cubicBezTo>
                    <a:pt x="2104" y="1"/>
                    <a:pt x="979" y="320"/>
                    <a:pt x="0" y="953"/>
                  </a:cubicBezTo>
                  <a:cubicBezTo>
                    <a:pt x="987" y="460"/>
                    <a:pt x="2035" y="224"/>
                    <a:pt x="3133" y="224"/>
                  </a:cubicBezTo>
                  <a:cubicBezTo>
                    <a:pt x="4080" y="224"/>
                    <a:pt x="5064" y="400"/>
                    <a:pt x="6076" y="737"/>
                  </a:cubicBezTo>
                  <a:cubicBezTo>
                    <a:pt x="5194" y="245"/>
                    <a:pt x="4211" y="1"/>
                    <a:pt x="3227" y="1"/>
                  </a:cubicBezTo>
                  <a:close/>
                </a:path>
              </a:pathLst>
            </a:custGeom>
            <a:solidFill>
              <a:srgbClr val="D3B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6"/>
            <p:cNvSpPr/>
            <p:nvPr/>
          </p:nvSpPr>
          <p:spPr>
            <a:xfrm>
              <a:off x="-877100" y="4605913"/>
              <a:ext cx="40525" cy="25475"/>
            </a:xfrm>
            <a:custGeom>
              <a:avLst/>
              <a:gdLst/>
              <a:ahLst/>
              <a:cxnLst/>
              <a:rect l="l" t="t" r="r" b="b"/>
              <a:pathLst>
                <a:path w="1621" h="1019" extrusionOk="0">
                  <a:moveTo>
                    <a:pt x="906" y="0"/>
                  </a:moveTo>
                  <a:cubicBezTo>
                    <a:pt x="597" y="0"/>
                    <a:pt x="303" y="178"/>
                    <a:pt x="136" y="441"/>
                  </a:cubicBezTo>
                  <a:cubicBezTo>
                    <a:pt x="1" y="738"/>
                    <a:pt x="217" y="981"/>
                    <a:pt x="595" y="1009"/>
                  </a:cubicBezTo>
                  <a:cubicBezTo>
                    <a:pt x="639" y="1015"/>
                    <a:pt x="684" y="1019"/>
                    <a:pt x="728" y="1019"/>
                  </a:cubicBezTo>
                  <a:cubicBezTo>
                    <a:pt x="1033" y="1019"/>
                    <a:pt x="1324" y="859"/>
                    <a:pt x="1513" y="576"/>
                  </a:cubicBezTo>
                  <a:cubicBezTo>
                    <a:pt x="1621" y="306"/>
                    <a:pt x="1432" y="36"/>
                    <a:pt x="1027" y="9"/>
                  </a:cubicBezTo>
                  <a:cubicBezTo>
                    <a:pt x="987" y="3"/>
                    <a:pt x="946" y="0"/>
                    <a:pt x="906" y="0"/>
                  </a:cubicBezTo>
                  <a:close/>
                </a:path>
              </a:pathLst>
            </a:custGeom>
            <a:solidFill>
              <a:srgbClr val="725D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6"/>
            <p:cNvSpPr/>
            <p:nvPr/>
          </p:nvSpPr>
          <p:spPr>
            <a:xfrm>
              <a:off x="-1074225" y="4544038"/>
              <a:ext cx="714950" cy="347000"/>
            </a:xfrm>
            <a:custGeom>
              <a:avLst/>
              <a:gdLst/>
              <a:ahLst/>
              <a:cxnLst/>
              <a:rect l="l" t="t" r="r" b="b"/>
              <a:pathLst>
                <a:path w="28598" h="13880" extrusionOk="0">
                  <a:moveTo>
                    <a:pt x="21604" y="0"/>
                  </a:moveTo>
                  <a:lnTo>
                    <a:pt x="9560" y="2781"/>
                  </a:lnTo>
                  <a:lnTo>
                    <a:pt x="8426" y="2916"/>
                  </a:lnTo>
                  <a:lnTo>
                    <a:pt x="136" y="2916"/>
                  </a:lnTo>
                  <a:lnTo>
                    <a:pt x="1" y="3321"/>
                  </a:lnTo>
                  <a:lnTo>
                    <a:pt x="8237" y="12746"/>
                  </a:lnTo>
                  <a:lnTo>
                    <a:pt x="16446" y="13880"/>
                  </a:lnTo>
                  <a:lnTo>
                    <a:pt x="20226" y="13880"/>
                  </a:lnTo>
                  <a:lnTo>
                    <a:pt x="28597" y="11558"/>
                  </a:lnTo>
                  <a:lnTo>
                    <a:pt x="216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6"/>
            <p:cNvSpPr/>
            <p:nvPr/>
          </p:nvSpPr>
          <p:spPr>
            <a:xfrm>
              <a:off x="-836575" y="4548088"/>
              <a:ext cx="382800" cy="253850"/>
            </a:xfrm>
            <a:custGeom>
              <a:avLst/>
              <a:gdLst/>
              <a:ahLst/>
              <a:cxnLst/>
              <a:rect l="l" t="t" r="r" b="b"/>
              <a:pathLst>
                <a:path w="15312" h="10154" extrusionOk="0">
                  <a:moveTo>
                    <a:pt x="12126" y="0"/>
                  </a:moveTo>
                  <a:lnTo>
                    <a:pt x="82" y="2781"/>
                  </a:lnTo>
                  <a:lnTo>
                    <a:pt x="1" y="2781"/>
                  </a:lnTo>
                  <a:cubicBezTo>
                    <a:pt x="838" y="4699"/>
                    <a:pt x="2107" y="6373"/>
                    <a:pt x="3727" y="7642"/>
                  </a:cubicBezTo>
                  <a:cubicBezTo>
                    <a:pt x="5795" y="9315"/>
                    <a:pt x="8089" y="10154"/>
                    <a:pt x="10091" y="10154"/>
                  </a:cubicBezTo>
                  <a:cubicBezTo>
                    <a:pt x="11934" y="10154"/>
                    <a:pt x="13530" y="9444"/>
                    <a:pt x="14475" y="8020"/>
                  </a:cubicBezTo>
                  <a:cubicBezTo>
                    <a:pt x="14988" y="7183"/>
                    <a:pt x="15285" y="6238"/>
                    <a:pt x="15312" y="5266"/>
                  </a:cubicBezTo>
                  <a:lnTo>
                    <a:pt x="1212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6"/>
            <p:cNvSpPr/>
            <p:nvPr/>
          </p:nvSpPr>
          <p:spPr>
            <a:xfrm>
              <a:off x="-815650" y="4565638"/>
              <a:ext cx="407775" cy="318650"/>
            </a:xfrm>
            <a:custGeom>
              <a:avLst/>
              <a:gdLst/>
              <a:ahLst/>
              <a:cxnLst/>
              <a:rect l="l" t="t" r="r" b="b"/>
              <a:pathLst>
                <a:path w="16311" h="12746" extrusionOk="0">
                  <a:moveTo>
                    <a:pt x="10774" y="270"/>
                  </a:moveTo>
                  <a:lnTo>
                    <a:pt x="15959" y="9802"/>
                  </a:lnTo>
                  <a:lnTo>
                    <a:pt x="7507" y="12476"/>
                  </a:lnTo>
                  <a:lnTo>
                    <a:pt x="405" y="2782"/>
                  </a:lnTo>
                  <a:lnTo>
                    <a:pt x="10774" y="270"/>
                  </a:lnTo>
                  <a:close/>
                  <a:moveTo>
                    <a:pt x="10855" y="0"/>
                  </a:moveTo>
                  <a:lnTo>
                    <a:pt x="162" y="2620"/>
                  </a:lnTo>
                  <a:lnTo>
                    <a:pt x="0" y="2647"/>
                  </a:lnTo>
                  <a:lnTo>
                    <a:pt x="7345" y="12665"/>
                  </a:lnTo>
                  <a:lnTo>
                    <a:pt x="7399" y="12746"/>
                  </a:lnTo>
                  <a:lnTo>
                    <a:pt x="16310" y="9964"/>
                  </a:lnTo>
                  <a:lnTo>
                    <a:pt x="10855" y="0"/>
                  </a:lnTo>
                  <a:close/>
                </a:path>
              </a:pathLst>
            </a:custGeom>
            <a:solidFill>
              <a:srgbClr val="EAD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6"/>
            <p:cNvSpPr/>
            <p:nvPr/>
          </p:nvSpPr>
          <p:spPr>
            <a:xfrm>
              <a:off x="-1074225" y="4627063"/>
              <a:ext cx="411150" cy="263975"/>
            </a:xfrm>
            <a:custGeom>
              <a:avLst/>
              <a:gdLst/>
              <a:ahLst/>
              <a:cxnLst/>
              <a:rect l="l" t="t" r="r" b="b"/>
              <a:pathLst>
                <a:path w="16446" h="10559" extrusionOk="0">
                  <a:moveTo>
                    <a:pt x="1" y="0"/>
                  </a:moveTo>
                  <a:lnTo>
                    <a:pt x="8237" y="9425"/>
                  </a:lnTo>
                  <a:lnTo>
                    <a:pt x="16446" y="10559"/>
                  </a:lnTo>
                  <a:lnTo>
                    <a:pt x="16446" y="10559"/>
                  </a:lnTo>
                  <a:lnTo>
                    <a:pt x="8426" y="135"/>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6"/>
            <p:cNvSpPr/>
            <p:nvPr/>
          </p:nvSpPr>
          <p:spPr>
            <a:xfrm>
              <a:off x="-1049250" y="4639888"/>
              <a:ext cx="346350" cy="230900"/>
            </a:xfrm>
            <a:custGeom>
              <a:avLst/>
              <a:gdLst/>
              <a:ahLst/>
              <a:cxnLst/>
              <a:rect l="l" t="t" r="r" b="b"/>
              <a:pathLst>
                <a:path w="13854" h="9236" extrusionOk="0">
                  <a:moveTo>
                    <a:pt x="568" y="271"/>
                  </a:moveTo>
                  <a:lnTo>
                    <a:pt x="7049" y="649"/>
                  </a:lnTo>
                  <a:lnTo>
                    <a:pt x="13341" y="9020"/>
                  </a:lnTo>
                  <a:lnTo>
                    <a:pt x="13341" y="9020"/>
                  </a:lnTo>
                  <a:lnTo>
                    <a:pt x="7535" y="8237"/>
                  </a:lnTo>
                  <a:lnTo>
                    <a:pt x="568" y="271"/>
                  </a:lnTo>
                  <a:close/>
                  <a:moveTo>
                    <a:pt x="1" y="1"/>
                  </a:moveTo>
                  <a:lnTo>
                    <a:pt x="7292" y="8372"/>
                  </a:lnTo>
                  <a:lnTo>
                    <a:pt x="13854" y="9236"/>
                  </a:lnTo>
                  <a:lnTo>
                    <a:pt x="13854" y="9236"/>
                  </a:lnTo>
                  <a:lnTo>
                    <a:pt x="13827" y="9182"/>
                  </a:lnTo>
                  <a:lnTo>
                    <a:pt x="7211" y="406"/>
                  </a:lnTo>
                  <a:lnTo>
                    <a:pt x="7076" y="406"/>
                  </a:lnTo>
                  <a:lnTo>
                    <a:pt x="1" y="1"/>
                  </a:lnTo>
                  <a:close/>
                </a:path>
              </a:pathLst>
            </a:custGeom>
            <a:solidFill>
              <a:srgbClr val="EAD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0" name="Google Shape;1340;p36"/>
          <p:cNvSpPr/>
          <p:nvPr/>
        </p:nvSpPr>
        <p:spPr>
          <a:xfrm>
            <a:off x="4" y="1017700"/>
            <a:ext cx="9143992" cy="78001"/>
          </a:xfrm>
          <a:custGeom>
            <a:avLst/>
            <a:gdLst/>
            <a:ahLst/>
            <a:cxnLst/>
            <a:rect l="l" t="t" r="r" b="b"/>
            <a:pathLst>
              <a:path w="27171" h="525" extrusionOk="0">
                <a:moveTo>
                  <a:pt x="1" y="1"/>
                </a:moveTo>
                <a:lnTo>
                  <a:pt x="1" y="525"/>
                </a:lnTo>
                <a:lnTo>
                  <a:pt x="27171" y="525"/>
                </a:lnTo>
                <a:lnTo>
                  <a:pt x="27171" y="1"/>
                </a:ln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1pPr>
            <a:lvl2pPr lvl="1"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3000"/>
              <a:buFont typeface="Abril Fatface"/>
              <a:buNone/>
              <a:defRPr sz="3000">
                <a:solidFill>
                  <a:schemeClr val="dk1"/>
                </a:solidFill>
                <a:latin typeface="Abril Fatface"/>
                <a:ea typeface="Abril Fatface"/>
                <a:cs typeface="Abril Fatface"/>
                <a:sym typeface="Abril Fatfac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1pPr>
            <a:lvl2pPr marL="914400" lvl="1" indent="-317500">
              <a:lnSpc>
                <a:spcPct val="115000"/>
              </a:lnSpc>
              <a:spcBef>
                <a:spcPts val="1600"/>
              </a:spcBef>
              <a:spcAft>
                <a:spcPts val="0"/>
              </a:spcAft>
              <a:buClr>
                <a:schemeClr val="dk2"/>
              </a:buClr>
              <a:buSzPts val="1400"/>
              <a:buFont typeface="Inter"/>
              <a:buChar char="○"/>
              <a:defRPr>
                <a:solidFill>
                  <a:schemeClr val="dk2"/>
                </a:solidFill>
                <a:latin typeface="Inter"/>
                <a:ea typeface="Inter"/>
                <a:cs typeface="Inter"/>
                <a:sym typeface="Inter"/>
              </a:defRPr>
            </a:lvl2pPr>
            <a:lvl3pPr marL="1371600" lvl="2" indent="-317500">
              <a:lnSpc>
                <a:spcPct val="115000"/>
              </a:lnSpc>
              <a:spcBef>
                <a:spcPts val="1600"/>
              </a:spcBef>
              <a:spcAft>
                <a:spcPts val="0"/>
              </a:spcAft>
              <a:buClr>
                <a:schemeClr val="dk2"/>
              </a:buClr>
              <a:buSzPts val="1400"/>
              <a:buFont typeface="Inter"/>
              <a:buChar char="■"/>
              <a:defRPr>
                <a:solidFill>
                  <a:schemeClr val="dk2"/>
                </a:solidFill>
                <a:latin typeface="Inter"/>
                <a:ea typeface="Inter"/>
                <a:cs typeface="Inter"/>
                <a:sym typeface="Inter"/>
              </a:defRPr>
            </a:lvl3pPr>
            <a:lvl4pPr marL="1828800" lvl="3" indent="-317500">
              <a:lnSpc>
                <a:spcPct val="115000"/>
              </a:lnSpc>
              <a:spcBef>
                <a:spcPts val="1600"/>
              </a:spcBef>
              <a:spcAft>
                <a:spcPts val="0"/>
              </a:spcAft>
              <a:buClr>
                <a:schemeClr val="dk2"/>
              </a:buClr>
              <a:buSzPts val="1400"/>
              <a:buFont typeface="Inter"/>
              <a:buChar char="●"/>
              <a:defRPr>
                <a:solidFill>
                  <a:schemeClr val="dk2"/>
                </a:solidFill>
                <a:latin typeface="Inter"/>
                <a:ea typeface="Inter"/>
                <a:cs typeface="Inter"/>
                <a:sym typeface="Inter"/>
              </a:defRPr>
            </a:lvl4pPr>
            <a:lvl5pPr marL="2286000" lvl="4" indent="-317500">
              <a:lnSpc>
                <a:spcPct val="115000"/>
              </a:lnSpc>
              <a:spcBef>
                <a:spcPts val="1600"/>
              </a:spcBef>
              <a:spcAft>
                <a:spcPts val="0"/>
              </a:spcAft>
              <a:buClr>
                <a:schemeClr val="dk2"/>
              </a:buClr>
              <a:buSzPts val="1400"/>
              <a:buFont typeface="Inter"/>
              <a:buChar char="○"/>
              <a:defRPr>
                <a:solidFill>
                  <a:schemeClr val="dk2"/>
                </a:solidFill>
                <a:latin typeface="Inter"/>
                <a:ea typeface="Inter"/>
                <a:cs typeface="Inter"/>
                <a:sym typeface="Inter"/>
              </a:defRPr>
            </a:lvl5pPr>
            <a:lvl6pPr marL="2743200" lvl="5" indent="-317500">
              <a:lnSpc>
                <a:spcPct val="115000"/>
              </a:lnSpc>
              <a:spcBef>
                <a:spcPts val="1600"/>
              </a:spcBef>
              <a:spcAft>
                <a:spcPts val="0"/>
              </a:spcAft>
              <a:buClr>
                <a:schemeClr val="dk2"/>
              </a:buClr>
              <a:buSzPts val="1400"/>
              <a:buFont typeface="Inter"/>
              <a:buChar char="■"/>
              <a:defRPr>
                <a:solidFill>
                  <a:schemeClr val="dk2"/>
                </a:solidFill>
                <a:latin typeface="Inter"/>
                <a:ea typeface="Inter"/>
                <a:cs typeface="Inter"/>
                <a:sym typeface="Inter"/>
              </a:defRPr>
            </a:lvl6pPr>
            <a:lvl7pPr marL="3200400" lvl="6" indent="-317500">
              <a:lnSpc>
                <a:spcPct val="115000"/>
              </a:lnSpc>
              <a:spcBef>
                <a:spcPts val="1600"/>
              </a:spcBef>
              <a:spcAft>
                <a:spcPts val="0"/>
              </a:spcAft>
              <a:buClr>
                <a:schemeClr val="dk2"/>
              </a:buClr>
              <a:buSzPts val="1400"/>
              <a:buFont typeface="Inter"/>
              <a:buChar char="●"/>
              <a:defRPr>
                <a:solidFill>
                  <a:schemeClr val="dk2"/>
                </a:solidFill>
                <a:latin typeface="Inter"/>
                <a:ea typeface="Inter"/>
                <a:cs typeface="Inter"/>
                <a:sym typeface="Inter"/>
              </a:defRPr>
            </a:lvl7pPr>
            <a:lvl8pPr marL="3657600" lvl="7" indent="-317500">
              <a:lnSpc>
                <a:spcPct val="115000"/>
              </a:lnSpc>
              <a:spcBef>
                <a:spcPts val="1600"/>
              </a:spcBef>
              <a:spcAft>
                <a:spcPts val="0"/>
              </a:spcAft>
              <a:buClr>
                <a:schemeClr val="dk2"/>
              </a:buClr>
              <a:buSzPts val="1400"/>
              <a:buFont typeface="Inter"/>
              <a:buChar char="○"/>
              <a:defRPr>
                <a:solidFill>
                  <a:schemeClr val="dk2"/>
                </a:solidFill>
                <a:latin typeface="Inter"/>
                <a:ea typeface="Inter"/>
                <a:cs typeface="Inter"/>
                <a:sym typeface="Inter"/>
              </a:defRPr>
            </a:lvl8pPr>
            <a:lvl9pPr marL="4114800" lvl="8" indent="-317500">
              <a:lnSpc>
                <a:spcPct val="115000"/>
              </a:lnSpc>
              <a:spcBef>
                <a:spcPts val="1600"/>
              </a:spcBef>
              <a:spcAft>
                <a:spcPts val="1600"/>
              </a:spcAft>
              <a:buClr>
                <a:schemeClr val="dk2"/>
              </a:buClr>
              <a:buSzPts val="1400"/>
              <a:buFont typeface="Inter"/>
              <a:buChar char="■"/>
              <a:defRPr>
                <a:solidFill>
                  <a:schemeClr val="dk2"/>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67" r:id="rId3"/>
    <p:sldLayoutId id="2147483677" r:id="rId4"/>
    <p:sldLayoutId id="2147483678" r:id="rId5"/>
    <p:sldLayoutId id="2147483681" r:id="rId6"/>
    <p:sldLayoutId id="2147483682"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image" Target="../media/image4.jpeg"/><Relationship Id="rId5" Type="http://schemas.openxmlformats.org/officeDocument/2006/relationships/image" Target="../media/image3.gif"/><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7.jpeg"/><Relationship Id="rId7" Type="http://schemas.openxmlformats.org/officeDocument/2006/relationships/image" Target="../media/image11.jpe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5.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50"/>
        <p:cNvGrpSpPr/>
        <p:nvPr/>
      </p:nvGrpSpPr>
      <p:grpSpPr>
        <a:xfrm>
          <a:off x="0" y="0"/>
          <a:ext cx="0" cy="0"/>
          <a:chOff x="0" y="0"/>
          <a:chExt cx="0" cy="0"/>
        </a:xfrm>
      </p:grpSpPr>
      <p:sp>
        <p:nvSpPr>
          <p:cNvPr id="1500" name="Google Shape;1500;p40"/>
          <p:cNvSpPr/>
          <p:nvPr/>
        </p:nvSpPr>
        <p:spPr>
          <a:xfrm>
            <a:off x="8057887" y="3784087"/>
            <a:ext cx="388460" cy="388464"/>
          </a:xfrm>
          <a:custGeom>
            <a:avLst/>
            <a:gdLst/>
            <a:ahLst/>
            <a:cxnLst/>
            <a:rect l="l" t="t" r="r" b="b"/>
            <a:pathLst>
              <a:path w="91295" h="91296" extrusionOk="0">
                <a:moveTo>
                  <a:pt x="75084" y="16212"/>
                </a:moveTo>
                <a:cubicBezTo>
                  <a:pt x="91295" y="32466"/>
                  <a:pt x="91295" y="58788"/>
                  <a:pt x="75084" y="75041"/>
                </a:cubicBezTo>
                <a:cubicBezTo>
                  <a:pt x="58830" y="91295"/>
                  <a:pt x="32466" y="91295"/>
                  <a:pt x="16255" y="75041"/>
                </a:cubicBezTo>
                <a:cubicBezTo>
                  <a:pt x="1" y="58788"/>
                  <a:pt x="1" y="32466"/>
                  <a:pt x="16255" y="16212"/>
                </a:cubicBezTo>
                <a:cubicBezTo>
                  <a:pt x="32466" y="1"/>
                  <a:pt x="58830" y="1"/>
                  <a:pt x="75084" y="16212"/>
                </a:cubicBezTo>
                <a:close/>
              </a:path>
            </a:pathLst>
          </a:custGeom>
          <a:gradFill>
            <a:gsLst>
              <a:gs pos="0">
                <a:srgbClr val="F9EBAB">
                  <a:alpha val="21960"/>
                  <a:alpha val="21910"/>
                </a:srgbClr>
              </a:gs>
              <a:gs pos="41000">
                <a:srgbClr val="F9EBAB">
                  <a:alpha val="53333"/>
                  <a:alpha val="21910"/>
                </a:srgbClr>
              </a:gs>
              <a:gs pos="100000">
                <a:srgbClr val="F9EBAB">
                  <a:alpha val="77254"/>
                  <a:alpha val="2191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0"/>
          <p:cNvSpPr/>
          <p:nvPr/>
        </p:nvSpPr>
        <p:spPr>
          <a:xfrm>
            <a:off x="8550" y="1229775"/>
            <a:ext cx="9143992" cy="78001"/>
          </a:xfrm>
          <a:custGeom>
            <a:avLst/>
            <a:gdLst/>
            <a:ahLst/>
            <a:cxnLst/>
            <a:rect l="l" t="t" r="r" b="b"/>
            <a:pathLst>
              <a:path w="27171" h="525" extrusionOk="0">
                <a:moveTo>
                  <a:pt x="1" y="1"/>
                </a:moveTo>
                <a:lnTo>
                  <a:pt x="1" y="525"/>
                </a:lnTo>
                <a:lnTo>
                  <a:pt x="27171" y="525"/>
                </a:lnTo>
                <a:lnTo>
                  <a:pt x="27171" y="1"/>
                </a:ln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4407F2CB-63FC-D74B-DCDF-10FC123A2FE7}"/>
              </a:ext>
            </a:extLst>
          </p:cNvPr>
          <p:cNvPicPr>
            <a:picLocks noChangeAspect="1"/>
          </p:cNvPicPr>
          <p:nvPr/>
        </p:nvPicPr>
        <p:blipFill>
          <a:blip r:embed="rId3"/>
          <a:stretch>
            <a:fillRect/>
          </a:stretch>
        </p:blipFill>
        <p:spPr>
          <a:xfrm>
            <a:off x="209862" y="1185606"/>
            <a:ext cx="8731771" cy="281964"/>
          </a:xfrm>
          <a:prstGeom prst="rect">
            <a:avLst/>
          </a:prstGeom>
        </p:spPr>
      </p:pic>
      <p:sp>
        <p:nvSpPr>
          <p:cNvPr id="7" name="Rectangle 6">
            <a:extLst>
              <a:ext uri="{FF2B5EF4-FFF2-40B4-BE49-F238E27FC236}">
                <a16:creationId xmlns:a16="http://schemas.microsoft.com/office/drawing/2014/main" id="{F3D04838-73F1-83E9-3787-ADFB92490973}"/>
              </a:ext>
            </a:extLst>
          </p:cNvPr>
          <p:cNvSpPr/>
          <p:nvPr/>
        </p:nvSpPr>
        <p:spPr>
          <a:xfrm>
            <a:off x="728070" y="970949"/>
            <a:ext cx="7731604" cy="769441"/>
          </a:xfrm>
          <a:prstGeom prst="rect">
            <a:avLst/>
          </a:prstGeom>
          <a:noFill/>
        </p:spPr>
        <p:txBody>
          <a:bodyPr wrap="none" lIns="91440" tIns="45720" rIns="91440" bIns="45720">
            <a:spAutoFit/>
          </a:bodyPr>
          <a:lstStyle/>
          <a:p>
            <a:pPr algn="ctr"/>
            <a:r>
              <a:rPr lang="en-US" sz="4400" u="sng" dirty="0">
                <a:ln w="0"/>
                <a:solidFill>
                  <a:schemeClr val="tx1"/>
                </a:solidFill>
                <a:effectLst>
                  <a:outerShdw blurRad="38100" dist="19050" dir="2700000" algn="tl" rotWithShape="0">
                    <a:schemeClr val="dk1">
                      <a:alpha val="40000"/>
                    </a:schemeClr>
                  </a:outerShdw>
                </a:effectLst>
                <a:latin typeface="Algerian" panose="04020705040A02060702" pitchFamily="82" charset="0"/>
              </a:rPr>
              <a:t>Smart landmine detector</a:t>
            </a:r>
          </a:p>
        </p:txBody>
      </p:sp>
      <p:sp>
        <p:nvSpPr>
          <p:cNvPr id="344" name="TextBox 343">
            <a:extLst>
              <a:ext uri="{FF2B5EF4-FFF2-40B4-BE49-F238E27FC236}">
                <a16:creationId xmlns:a16="http://schemas.microsoft.com/office/drawing/2014/main" id="{2FC3004A-5955-187A-46F6-537DB18AF0F7}"/>
              </a:ext>
            </a:extLst>
          </p:cNvPr>
          <p:cNvSpPr txBox="1"/>
          <p:nvPr/>
        </p:nvSpPr>
        <p:spPr>
          <a:xfrm>
            <a:off x="329793" y="4513090"/>
            <a:ext cx="3180708" cy="284693"/>
          </a:xfrm>
          <a:prstGeom prst="rect">
            <a:avLst/>
          </a:prstGeom>
          <a:noFill/>
        </p:spPr>
        <p:txBody>
          <a:bodyPr wrap="square" rtlCol="0">
            <a:spAutoFit/>
          </a:bodyPr>
          <a:lstStyle/>
          <a:p>
            <a:r>
              <a:rPr lang="en-US" sz="1250" u="sng" dirty="0">
                <a:solidFill>
                  <a:srgbClr val="FF0000"/>
                </a:solidFill>
                <a:latin typeface="Algerian" panose="04020705040A02060702" pitchFamily="82" charset="0"/>
              </a:rPr>
              <a:t>Subject code</a:t>
            </a:r>
            <a:r>
              <a:rPr lang="en-US" sz="1250" b="1" u="sng" dirty="0"/>
              <a:t>:</a:t>
            </a:r>
            <a:r>
              <a:rPr lang="en-US" sz="1250" b="1" dirty="0"/>
              <a:t> </a:t>
            </a:r>
            <a:r>
              <a:rPr lang="en-IN" sz="1250" b="1" u="sng" dirty="0"/>
              <a:t>ES1038</a:t>
            </a:r>
          </a:p>
        </p:txBody>
      </p:sp>
      <p:sp>
        <p:nvSpPr>
          <p:cNvPr id="12" name="Title 1">
            <a:extLst>
              <a:ext uri="{FF2B5EF4-FFF2-40B4-BE49-F238E27FC236}">
                <a16:creationId xmlns:a16="http://schemas.microsoft.com/office/drawing/2014/main" id="{B40424DD-103C-AA3C-F3D8-5CE33D02D174}"/>
              </a:ext>
            </a:extLst>
          </p:cNvPr>
          <p:cNvSpPr txBox="1">
            <a:spLocks/>
          </p:cNvSpPr>
          <p:nvPr/>
        </p:nvSpPr>
        <p:spPr>
          <a:xfrm>
            <a:off x="209862" y="594924"/>
            <a:ext cx="8768021" cy="281963"/>
          </a:xfrm>
          <a:prstGeom prst="rect">
            <a:avLst/>
          </a:prstGeom>
          <a:effectLst/>
        </p:spPr>
        <p:txBody>
          <a:bodyPr vert="horz" lIns="91440" tIns="45720" rIns="91440" bIns="45720" rtlCol="0" anchor="b">
            <a:noAutofit/>
          </a:bodyPr>
          <a:lstStyle>
            <a:lvl1pPr algn="ctr" defTabSz="457200" rtl="0" eaLnBrk="1" latinLnBrk="0" hangingPunct="1">
              <a:spcBef>
                <a:spcPct val="0"/>
              </a:spcBef>
              <a:buNone/>
              <a:defRPr sz="4400" b="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800" u="sng" dirty="0">
                <a:latin typeface="Algerian" panose="04020705040A02060702" pitchFamily="82" charset="0"/>
              </a:rPr>
              <a:t>Capstone project 2-ppt for End-semester assessment-July 2022</a:t>
            </a:r>
            <a:endParaRPr lang="en-IN" sz="1800" u="sng" dirty="0">
              <a:latin typeface="Algerian" panose="04020705040A02060702" pitchFamily="82" charset="0"/>
            </a:endParaRPr>
          </a:p>
        </p:txBody>
      </p:sp>
      <p:sp>
        <p:nvSpPr>
          <p:cNvPr id="13" name="TextBox 12">
            <a:extLst>
              <a:ext uri="{FF2B5EF4-FFF2-40B4-BE49-F238E27FC236}">
                <a16:creationId xmlns:a16="http://schemas.microsoft.com/office/drawing/2014/main" id="{AD55B79E-466F-ABF5-05E4-D0F665D39DF1}"/>
              </a:ext>
            </a:extLst>
          </p:cNvPr>
          <p:cNvSpPr txBox="1"/>
          <p:nvPr/>
        </p:nvSpPr>
        <p:spPr>
          <a:xfrm>
            <a:off x="387544" y="1864940"/>
            <a:ext cx="1368152" cy="307777"/>
          </a:xfrm>
          <a:prstGeom prst="rect">
            <a:avLst/>
          </a:prstGeom>
          <a:noFill/>
        </p:spPr>
        <p:txBody>
          <a:bodyPr wrap="square" rtlCol="0">
            <a:spAutoFit/>
          </a:bodyPr>
          <a:lstStyle/>
          <a:p>
            <a:r>
              <a:rPr lang="en-US" u="sng" dirty="0">
                <a:solidFill>
                  <a:srgbClr val="FF0000"/>
                </a:solidFill>
                <a:latin typeface="Algerian" panose="04020705040A02060702" pitchFamily="82" charset="0"/>
              </a:rPr>
              <a:t>Division</a:t>
            </a:r>
            <a:r>
              <a:rPr lang="en-US" b="1" u="sng" dirty="0"/>
              <a:t>:-</a:t>
            </a:r>
            <a:r>
              <a:rPr lang="en-US" b="1" dirty="0"/>
              <a:t> </a:t>
            </a:r>
            <a:r>
              <a:rPr lang="en-IN" b="1" u="sng" dirty="0"/>
              <a:t>A</a:t>
            </a:r>
          </a:p>
        </p:txBody>
      </p:sp>
      <p:sp>
        <p:nvSpPr>
          <p:cNvPr id="14" name="TextBox 13">
            <a:extLst>
              <a:ext uri="{FF2B5EF4-FFF2-40B4-BE49-F238E27FC236}">
                <a16:creationId xmlns:a16="http://schemas.microsoft.com/office/drawing/2014/main" id="{48B26D88-8612-359F-BE12-D58AEAAF8BBF}"/>
              </a:ext>
            </a:extLst>
          </p:cNvPr>
          <p:cNvSpPr txBox="1"/>
          <p:nvPr/>
        </p:nvSpPr>
        <p:spPr>
          <a:xfrm>
            <a:off x="2092463" y="1901090"/>
            <a:ext cx="2354830" cy="307777"/>
          </a:xfrm>
          <a:prstGeom prst="rect">
            <a:avLst/>
          </a:prstGeom>
          <a:noFill/>
        </p:spPr>
        <p:txBody>
          <a:bodyPr wrap="square" rtlCol="0">
            <a:spAutoFit/>
          </a:bodyPr>
          <a:lstStyle/>
          <a:p>
            <a:r>
              <a:rPr lang="en-US" u="sng" dirty="0">
                <a:solidFill>
                  <a:srgbClr val="FF0000"/>
                </a:solidFill>
                <a:latin typeface="Algerian" panose="04020705040A02060702" pitchFamily="82" charset="0"/>
              </a:rPr>
              <a:t>CP2_GROUP No</a:t>
            </a:r>
            <a:r>
              <a:rPr lang="en-US" b="1" u="sng" dirty="0"/>
              <a:t>:-</a:t>
            </a:r>
            <a:r>
              <a:rPr lang="en-US" b="1" dirty="0"/>
              <a:t> </a:t>
            </a:r>
            <a:r>
              <a:rPr lang="en-IN" b="1" u="sng" dirty="0"/>
              <a:t>A7</a:t>
            </a:r>
          </a:p>
        </p:txBody>
      </p:sp>
      <p:sp>
        <p:nvSpPr>
          <p:cNvPr id="15" name="TextBox 14">
            <a:extLst>
              <a:ext uri="{FF2B5EF4-FFF2-40B4-BE49-F238E27FC236}">
                <a16:creationId xmlns:a16="http://schemas.microsoft.com/office/drawing/2014/main" id="{4C1AD6E9-17B2-8B7E-C1C5-584B1E1E047E}"/>
              </a:ext>
            </a:extLst>
          </p:cNvPr>
          <p:cNvSpPr txBox="1"/>
          <p:nvPr/>
        </p:nvSpPr>
        <p:spPr>
          <a:xfrm>
            <a:off x="4447293" y="1896263"/>
            <a:ext cx="2057476" cy="307777"/>
          </a:xfrm>
          <a:prstGeom prst="rect">
            <a:avLst/>
          </a:prstGeom>
          <a:noFill/>
        </p:spPr>
        <p:txBody>
          <a:bodyPr wrap="square" rtlCol="0">
            <a:spAutoFit/>
          </a:bodyPr>
          <a:lstStyle/>
          <a:p>
            <a:r>
              <a:rPr lang="en-US" u="sng" dirty="0">
                <a:solidFill>
                  <a:srgbClr val="FF0000"/>
                </a:solidFill>
                <a:latin typeface="Algerian" panose="04020705040A02060702" pitchFamily="82" charset="0"/>
              </a:rPr>
              <a:t>Day</a:t>
            </a:r>
            <a:r>
              <a:rPr lang="en-US" b="1" u="sng" dirty="0"/>
              <a:t>:-</a:t>
            </a:r>
            <a:r>
              <a:rPr lang="en-US" b="1" dirty="0"/>
              <a:t> </a:t>
            </a:r>
            <a:r>
              <a:rPr lang="en-IN" b="1" u="sng" dirty="0"/>
              <a:t>Friday </a:t>
            </a:r>
          </a:p>
        </p:txBody>
      </p:sp>
      <p:sp>
        <p:nvSpPr>
          <p:cNvPr id="16" name="TextBox 15">
            <a:extLst>
              <a:ext uri="{FF2B5EF4-FFF2-40B4-BE49-F238E27FC236}">
                <a16:creationId xmlns:a16="http://schemas.microsoft.com/office/drawing/2014/main" id="{E098365E-0DE6-24AD-2E20-CC05D05CF2C8}"/>
              </a:ext>
            </a:extLst>
          </p:cNvPr>
          <p:cNvSpPr txBox="1"/>
          <p:nvPr/>
        </p:nvSpPr>
        <p:spPr>
          <a:xfrm>
            <a:off x="6659505" y="1896263"/>
            <a:ext cx="2096951" cy="307777"/>
          </a:xfrm>
          <a:prstGeom prst="rect">
            <a:avLst/>
          </a:prstGeom>
          <a:noFill/>
        </p:spPr>
        <p:txBody>
          <a:bodyPr wrap="square" rtlCol="0">
            <a:spAutoFit/>
          </a:bodyPr>
          <a:lstStyle/>
          <a:p>
            <a:r>
              <a:rPr lang="en-US" u="sng" dirty="0">
                <a:solidFill>
                  <a:srgbClr val="FF0000"/>
                </a:solidFill>
                <a:latin typeface="Algerian" panose="04020705040A02060702" pitchFamily="82" charset="0"/>
              </a:rPr>
              <a:t>Date</a:t>
            </a:r>
            <a:r>
              <a:rPr lang="en-US" b="1" u="sng" dirty="0"/>
              <a:t>:-</a:t>
            </a:r>
            <a:r>
              <a:rPr lang="en-US" b="1" dirty="0"/>
              <a:t> 12</a:t>
            </a:r>
            <a:r>
              <a:rPr lang="en-IN" b="1" u="sng" dirty="0"/>
              <a:t>/08/2022</a:t>
            </a:r>
          </a:p>
        </p:txBody>
      </p:sp>
      <p:sp>
        <p:nvSpPr>
          <p:cNvPr id="17" name="Rectangle 16">
            <a:extLst>
              <a:ext uri="{FF2B5EF4-FFF2-40B4-BE49-F238E27FC236}">
                <a16:creationId xmlns:a16="http://schemas.microsoft.com/office/drawing/2014/main" id="{453BA7E4-EC2A-3552-2797-2141D5653BDC}"/>
              </a:ext>
            </a:extLst>
          </p:cNvPr>
          <p:cNvSpPr/>
          <p:nvPr/>
        </p:nvSpPr>
        <p:spPr>
          <a:xfrm>
            <a:off x="329793" y="2799845"/>
            <a:ext cx="3276300" cy="1269367"/>
          </a:xfrm>
          <a:prstGeom prst="rect">
            <a:avLst/>
          </a:prstGeom>
          <a:solidFill>
            <a:schemeClr val="accent2">
              <a:lumMod val="20000"/>
              <a:lumOff val="80000"/>
            </a:schemeClr>
          </a:solidFill>
          <a:effectLst>
            <a:glow rad="63500">
              <a:schemeClr val="accent4">
                <a:satMod val="175000"/>
                <a:alpha val="40000"/>
              </a:schemeClr>
            </a:glow>
          </a:effectLst>
        </p:spPr>
        <p:style>
          <a:lnRef idx="2">
            <a:schemeClr val="accent2"/>
          </a:lnRef>
          <a:fillRef idx="1">
            <a:schemeClr val="lt1"/>
          </a:fillRef>
          <a:effectRef idx="0">
            <a:schemeClr val="accent2"/>
          </a:effectRef>
          <a:fontRef idx="minor">
            <a:schemeClr val="dk1"/>
          </a:fontRef>
        </p:style>
        <p:txBody>
          <a:bodyPr rtlCol="0" anchor="ctr"/>
          <a:lstStyle/>
          <a:p>
            <a:pPr algn="ctr"/>
            <a:endParaRPr lang="en-IN"/>
          </a:p>
        </p:txBody>
      </p:sp>
      <p:sp>
        <p:nvSpPr>
          <p:cNvPr id="18" name="TextBox 17">
            <a:extLst>
              <a:ext uri="{FF2B5EF4-FFF2-40B4-BE49-F238E27FC236}">
                <a16:creationId xmlns:a16="http://schemas.microsoft.com/office/drawing/2014/main" id="{CC533899-6EF3-F11D-FCAB-BEDA448D9A08}"/>
              </a:ext>
            </a:extLst>
          </p:cNvPr>
          <p:cNvSpPr txBox="1"/>
          <p:nvPr/>
        </p:nvSpPr>
        <p:spPr>
          <a:xfrm>
            <a:off x="329793" y="2820628"/>
            <a:ext cx="3391846" cy="1169551"/>
          </a:xfrm>
          <a:prstGeom prst="rect">
            <a:avLst/>
          </a:prstGeom>
          <a:noFill/>
        </p:spPr>
        <p:txBody>
          <a:bodyPr wrap="square" rtlCol="0">
            <a:spAutoFit/>
          </a:bodyPr>
          <a:lstStyle/>
          <a:p>
            <a:pPr marL="342900" indent="-342900">
              <a:buFont typeface="+mj-lt"/>
              <a:buAutoNum type="arabicPeriod"/>
            </a:pPr>
            <a:r>
              <a:rPr lang="en-IN" i="0" dirty="0">
                <a:effectLst/>
                <a:latin typeface="Algerian" panose="04020705040A02060702" pitchFamily="82" charset="0"/>
              </a:rPr>
              <a:t>AKOTKAR SOHAM (</a:t>
            </a:r>
            <a:r>
              <a:rPr lang="en-IN" dirty="0">
                <a:latin typeface="Algerian" panose="04020705040A02060702" pitchFamily="82" charset="0"/>
              </a:rPr>
              <a:t>12111250</a:t>
            </a:r>
            <a:r>
              <a:rPr lang="en-IN" i="0" dirty="0">
                <a:effectLst/>
                <a:latin typeface="Algerian" panose="04020705040A02060702" pitchFamily="82" charset="0"/>
              </a:rPr>
              <a:t>)</a:t>
            </a:r>
          </a:p>
          <a:p>
            <a:pPr marL="342900" indent="-342900">
              <a:buFont typeface="+mj-lt"/>
              <a:buAutoNum type="arabicPeriod"/>
            </a:pPr>
            <a:r>
              <a:rPr lang="en-IN" i="0" dirty="0">
                <a:effectLst/>
                <a:latin typeface="Algerian" panose="04020705040A02060702" pitchFamily="82" charset="0"/>
              </a:rPr>
              <a:t>A</a:t>
            </a:r>
            <a:r>
              <a:rPr lang="en-IN" dirty="0">
                <a:latin typeface="Algerian" panose="04020705040A02060702" pitchFamily="82" charset="0"/>
              </a:rPr>
              <a:t>KSH</a:t>
            </a:r>
            <a:r>
              <a:rPr lang="en-IN" i="0" dirty="0">
                <a:effectLst/>
                <a:latin typeface="Algerian" panose="04020705040A02060702" pitchFamily="82" charset="0"/>
              </a:rPr>
              <a:t>AY JADHAV(</a:t>
            </a:r>
            <a:r>
              <a:rPr lang="en-IN" dirty="0">
                <a:latin typeface="Algerian" panose="04020705040A02060702" pitchFamily="82" charset="0"/>
              </a:rPr>
              <a:t>12110110</a:t>
            </a:r>
            <a:r>
              <a:rPr lang="en-IN" i="0" dirty="0">
                <a:effectLst/>
                <a:latin typeface="Algerian" panose="04020705040A02060702" pitchFamily="82" charset="0"/>
              </a:rPr>
              <a:t>)</a:t>
            </a:r>
            <a:endParaRPr lang="en-IN" dirty="0">
              <a:latin typeface="Algerian" panose="04020705040A02060702" pitchFamily="82" charset="0"/>
            </a:endParaRPr>
          </a:p>
          <a:p>
            <a:pPr marL="342900" indent="-342900">
              <a:buFont typeface="+mj-lt"/>
              <a:buAutoNum type="arabicPeriod"/>
            </a:pPr>
            <a:r>
              <a:rPr lang="en-IN" dirty="0">
                <a:latin typeface="Algerian" panose="04020705040A02060702" pitchFamily="82" charset="0"/>
              </a:rPr>
              <a:t>AL HUSSAIN SHAIKH(12111432)</a:t>
            </a:r>
          </a:p>
          <a:p>
            <a:pPr marL="342900" indent="-342900">
              <a:buFont typeface="+mj-lt"/>
              <a:buAutoNum type="arabicPeriod"/>
            </a:pPr>
            <a:r>
              <a:rPr lang="en-IN" dirty="0">
                <a:latin typeface="Algerian" panose="04020705040A02060702" pitchFamily="82" charset="0"/>
              </a:rPr>
              <a:t>ALDAR PRATHAMESH(12110080) </a:t>
            </a:r>
          </a:p>
          <a:p>
            <a:pPr marL="342900" indent="-342900">
              <a:buFont typeface="+mj-lt"/>
              <a:buAutoNum type="arabicPeriod"/>
            </a:pPr>
            <a:r>
              <a:rPr lang="en-IN" dirty="0">
                <a:latin typeface="Algerian" panose="04020705040A02060702" pitchFamily="82" charset="0"/>
              </a:rPr>
              <a:t>ALEKAR PRATHAM (12110935)</a:t>
            </a:r>
          </a:p>
        </p:txBody>
      </p:sp>
      <p:sp>
        <p:nvSpPr>
          <p:cNvPr id="19" name="TextBox 18">
            <a:extLst>
              <a:ext uri="{FF2B5EF4-FFF2-40B4-BE49-F238E27FC236}">
                <a16:creationId xmlns:a16="http://schemas.microsoft.com/office/drawing/2014/main" id="{35FFCBB6-8AFE-00C4-7A3A-E5EAF6A1ACAC}"/>
              </a:ext>
            </a:extLst>
          </p:cNvPr>
          <p:cNvSpPr txBox="1"/>
          <p:nvPr/>
        </p:nvSpPr>
        <p:spPr>
          <a:xfrm>
            <a:off x="1074562" y="2421468"/>
            <a:ext cx="1691169" cy="307777"/>
          </a:xfrm>
          <a:prstGeom prst="rect">
            <a:avLst/>
          </a:prstGeom>
          <a:noFill/>
        </p:spPr>
        <p:txBody>
          <a:bodyPr wrap="square" rtlCol="0">
            <a:spAutoFit/>
          </a:bodyPr>
          <a:lstStyle/>
          <a:p>
            <a:r>
              <a:rPr lang="en-US" u="sng" dirty="0">
                <a:solidFill>
                  <a:srgbClr val="FF0000"/>
                </a:solidFill>
                <a:latin typeface="Algerian" panose="04020705040A02060702" pitchFamily="82" charset="0"/>
              </a:rPr>
              <a:t>Presented by</a:t>
            </a:r>
            <a:r>
              <a:rPr lang="en-US" dirty="0">
                <a:solidFill>
                  <a:srgbClr val="FF0000"/>
                </a:solidFill>
                <a:latin typeface="Algerian" panose="04020705040A02060702" pitchFamily="82" charset="0"/>
              </a:rPr>
              <a:t>:-</a:t>
            </a:r>
            <a:endParaRPr lang="en-IN" dirty="0">
              <a:latin typeface="Algerian" panose="04020705040A02060702" pitchFamily="82" charset="0"/>
            </a:endParaRPr>
          </a:p>
        </p:txBody>
      </p:sp>
      <p:sp>
        <p:nvSpPr>
          <p:cNvPr id="20" name="TextBox 19">
            <a:extLst>
              <a:ext uri="{FF2B5EF4-FFF2-40B4-BE49-F238E27FC236}">
                <a16:creationId xmlns:a16="http://schemas.microsoft.com/office/drawing/2014/main" id="{7F0EB385-82B2-9ED5-2C56-6AF6D2B101FF}"/>
              </a:ext>
            </a:extLst>
          </p:cNvPr>
          <p:cNvSpPr txBox="1"/>
          <p:nvPr/>
        </p:nvSpPr>
        <p:spPr>
          <a:xfrm>
            <a:off x="697653" y="4177836"/>
            <a:ext cx="8339986" cy="369332"/>
          </a:xfrm>
          <a:prstGeom prst="rect">
            <a:avLst/>
          </a:prstGeom>
          <a:noFill/>
        </p:spPr>
        <p:txBody>
          <a:bodyPr wrap="square">
            <a:spAutoFit/>
          </a:bodyPr>
          <a:lstStyle/>
          <a:p>
            <a:pPr algn="ctr"/>
            <a:r>
              <a:rPr lang="en-US" dirty="0">
                <a:ln w="0"/>
                <a:effectLst>
                  <a:outerShdw blurRad="38100" dist="19050" dir="2700000" algn="tl" rotWithShape="0">
                    <a:schemeClr val="dk1">
                      <a:alpha val="40000"/>
                    </a:schemeClr>
                  </a:outerShdw>
                </a:effectLst>
                <a:latin typeface="Algerian" panose="04020705040A02060702" pitchFamily="82" charset="0"/>
              </a:rPr>
              <a:t>Department of engineering science and humanities (desh)</a:t>
            </a:r>
          </a:p>
        </p:txBody>
      </p:sp>
      <p:sp>
        <p:nvSpPr>
          <p:cNvPr id="21" name="TextBox 20">
            <a:extLst>
              <a:ext uri="{FF2B5EF4-FFF2-40B4-BE49-F238E27FC236}">
                <a16:creationId xmlns:a16="http://schemas.microsoft.com/office/drawing/2014/main" id="{00648F0B-3EF2-6B24-E769-785E2B8BB6D4}"/>
              </a:ext>
            </a:extLst>
          </p:cNvPr>
          <p:cNvSpPr txBox="1"/>
          <p:nvPr/>
        </p:nvSpPr>
        <p:spPr>
          <a:xfrm>
            <a:off x="4787744" y="2421468"/>
            <a:ext cx="1722273" cy="307777"/>
          </a:xfrm>
          <a:prstGeom prst="rect">
            <a:avLst/>
          </a:prstGeom>
          <a:noFill/>
        </p:spPr>
        <p:txBody>
          <a:bodyPr wrap="square" rtlCol="0">
            <a:spAutoFit/>
          </a:bodyPr>
          <a:lstStyle/>
          <a:p>
            <a:r>
              <a:rPr lang="en-US" u="sng" dirty="0">
                <a:solidFill>
                  <a:srgbClr val="FF0000"/>
                </a:solidFill>
                <a:latin typeface="Algerian" panose="04020705040A02060702" pitchFamily="82" charset="0"/>
              </a:rPr>
              <a:t>Project Guide </a:t>
            </a:r>
            <a:r>
              <a:rPr lang="en-US" b="1" dirty="0">
                <a:solidFill>
                  <a:srgbClr val="FF0000"/>
                </a:solidFill>
              </a:rPr>
              <a:t>:-</a:t>
            </a:r>
            <a:endParaRPr lang="en-IN" b="1" dirty="0"/>
          </a:p>
        </p:txBody>
      </p:sp>
      <p:sp>
        <p:nvSpPr>
          <p:cNvPr id="22" name="Rectangle 21">
            <a:extLst>
              <a:ext uri="{FF2B5EF4-FFF2-40B4-BE49-F238E27FC236}">
                <a16:creationId xmlns:a16="http://schemas.microsoft.com/office/drawing/2014/main" id="{725AF5F0-967D-0AA8-D8A7-C5D48FA081CC}"/>
              </a:ext>
            </a:extLst>
          </p:cNvPr>
          <p:cNvSpPr/>
          <p:nvPr/>
        </p:nvSpPr>
        <p:spPr>
          <a:xfrm>
            <a:off x="6434727" y="2395622"/>
            <a:ext cx="2096952" cy="331616"/>
          </a:xfrm>
          <a:prstGeom prst="rect">
            <a:avLst/>
          </a:prstGeom>
          <a:solidFill>
            <a:schemeClr val="accent2">
              <a:lumMod val="20000"/>
              <a:lumOff val="80000"/>
            </a:schemeClr>
          </a:solidFill>
        </p:spPr>
        <p:style>
          <a:lnRef idx="2">
            <a:schemeClr val="accent1"/>
          </a:lnRef>
          <a:fillRef idx="1">
            <a:schemeClr val="lt1"/>
          </a:fillRef>
          <a:effectRef idx="0">
            <a:schemeClr val="accent1"/>
          </a:effectRef>
          <a:fontRef idx="minor">
            <a:schemeClr val="dk1"/>
          </a:fontRef>
        </p:style>
        <p:txBody>
          <a:bodyPr rtlCol="0" anchor="ctr"/>
          <a:lstStyle/>
          <a:p>
            <a:pPr algn="ctr"/>
            <a:r>
              <a:rPr lang="en-IN" dirty="0">
                <a:solidFill>
                  <a:schemeClr val="tx1"/>
                </a:solidFill>
                <a:latin typeface="Algerian" panose="04020705040A02060702" pitchFamily="82" charset="0"/>
              </a:rPr>
              <a:t>Shweta kambare</a:t>
            </a:r>
          </a:p>
        </p:txBody>
      </p:sp>
      <p:sp>
        <p:nvSpPr>
          <p:cNvPr id="23" name="TextBox 22">
            <a:extLst>
              <a:ext uri="{FF2B5EF4-FFF2-40B4-BE49-F238E27FC236}">
                <a16:creationId xmlns:a16="http://schemas.microsoft.com/office/drawing/2014/main" id="{614E3643-5EA3-C5CB-AE43-74BD982C6B36}"/>
              </a:ext>
            </a:extLst>
          </p:cNvPr>
          <p:cNvSpPr txBox="1"/>
          <p:nvPr/>
        </p:nvSpPr>
        <p:spPr>
          <a:xfrm>
            <a:off x="1745166" y="4402605"/>
            <a:ext cx="6251754" cy="369332"/>
          </a:xfrm>
          <a:prstGeom prst="rect">
            <a:avLst/>
          </a:prstGeom>
          <a:noFill/>
        </p:spPr>
        <p:txBody>
          <a:bodyPr wrap="square">
            <a:spAutoFit/>
          </a:bodyPr>
          <a:lstStyle/>
          <a:p>
            <a:pPr algn="ctr"/>
            <a:r>
              <a:rPr lang="en-US" dirty="0">
                <a:ln w="0"/>
                <a:effectLst>
                  <a:outerShdw blurRad="38100" dist="19050" dir="2700000" algn="tl" rotWithShape="0">
                    <a:schemeClr val="dk1">
                      <a:alpha val="40000"/>
                    </a:schemeClr>
                  </a:outerShdw>
                </a:effectLst>
                <a:latin typeface="Algerian" panose="04020705040A02060702" pitchFamily="82" charset="0"/>
              </a:rPr>
              <a:t>VISHWAKARMA INSTITUTE OF TECHNOLOGY,PUNE</a:t>
            </a:r>
          </a:p>
        </p:txBody>
      </p:sp>
      <p:pic>
        <p:nvPicPr>
          <p:cNvPr id="24" name="Picture 2" descr="Vishwakarma Institute of Technology: Cutoff, Placements, Admission 2022">
            <a:extLst>
              <a:ext uri="{FF2B5EF4-FFF2-40B4-BE49-F238E27FC236}">
                <a16:creationId xmlns:a16="http://schemas.microsoft.com/office/drawing/2014/main" id="{1FBD589E-343E-E1E5-9BDA-9778520BB174}"/>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482129" y="4425463"/>
            <a:ext cx="268985" cy="26898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09269EC8-1AFE-FC37-E1EE-8F848ACCF366}"/>
              </a:ext>
            </a:extLst>
          </p:cNvPr>
          <p:cNvPicPr>
            <a:picLocks noChangeAspect="1"/>
          </p:cNvPicPr>
          <p:nvPr/>
        </p:nvPicPr>
        <p:blipFill>
          <a:blip r:embed="rId5"/>
          <a:stretch>
            <a:fillRect/>
          </a:stretch>
        </p:blipFill>
        <p:spPr>
          <a:xfrm rot="16200000">
            <a:off x="6578891" y="2467515"/>
            <a:ext cx="1131611" cy="205747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26" name="Picture 2" descr="Soil influence on sensor-based landmine detection: Leibniz-Institut für  Angewandte Geophysik - LIAG">
            <a:extLst>
              <a:ext uri="{FF2B5EF4-FFF2-40B4-BE49-F238E27FC236}">
                <a16:creationId xmlns:a16="http://schemas.microsoft.com/office/drawing/2014/main" id="{6FAC9F9A-56B4-9B8E-907C-1B558C6D72B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76825" y="2860003"/>
            <a:ext cx="1486742" cy="11490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87"/>
        <p:cNvGrpSpPr/>
        <p:nvPr/>
      </p:nvGrpSpPr>
      <p:grpSpPr>
        <a:xfrm>
          <a:off x="0" y="0"/>
          <a:ext cx="0" cy="0"/>
          <a:chOff x="0" y="0"/>
          <a:chExt cx="0" cy="0"/>
        </a:xfrm>
      </p:grpSpPr>
      <p:sp>
        <p:nvSpPr>
          <p:cNvPr id="3088" name="Google Shape;3088;p49"/>
          <p:cNvSpPr txBox="1">
            <a:spLocks noGrp="1"/>
          </p:cNvSpPr>
          <p:nvPr>
            <p:ph type="title" idx="8"/>
          </p:nvPr>
        </p:nvSpPr>
        <p:spPr>
          <a:xfrm>
            <a:off x="720000" y="539500"/>
            <a:ext cx="77040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LIMITATION OF OUR PROJECT</a:t>
            </a:r>
            <a:endParaRPr dirty="0"/>
          </a:p>
        </p:txBody>
      </p:sp>
      <p:sp>
        <p:nvSpPr>
          <p:cNvPr id="3113" name="Google Shape;3113;p49"/>
          <p:cNvSpPr/>
          <p:nvPr/>
        </p:nvSpPr>
        <p:spPr>
          <a:xfrm>
            <a:off x="4" y="1093900"/>
            <a:ext cx="9143992" cy="78001"/>
          </a:xfrm>
          <a:custGeom>
            <a:avLst/>
            <a:gdLst/>
            <a:ahLst/>
            <a:cxnLst/>
            <a:rect l="l" t="t" r="r" b="b"/>
            <a:pathLst>
              <a:path w="27171" h="525" extrusionOk="0">
                <a:moveTo>
                  <a:pt x="1" y="1"/>
                </a:moveTo>
                <a:lnTo>
                  <a:pt x="1" y="525"/>
                </a:lnTo>
                <a:lnTo>
                  <a:pt x="27171" y="525"/>
                </a:lnTo>
                <a:lnTo>
                  <a:pt x="27171" y="1"/>
                </a:ln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ED7DA937-D541-505B-EF38-6FEDE5963928}"/>
              </a:ext>
            </a:extLst>
          </p:cNvPr>
          <p:cNvSpPr txBox="1"/>
          <p:nvPr/>
        </p:nvSpPr>
        <p:spPr>
          <a:xfrm>
            <a:off x="375047" y="1324481"/>
            <a:ext cx="8393906" cy="3477875"/>
          </a:xfrm>
          <a:prstGeom prst="rect">
            <a:avLst/>
          </a:prstGeom>
          <a:noFill/>
        </p:spPr>
        <p:txBody>
          <a:bodyPr wrap="square">
            <a:spAutoFit/>
          </a:bodyPr>
          <a:lstStyle/>
          <a:p>
            <a:pPr lvl="0"/>
            <a:endParaRPr lang="en-US" sz="2000" dirty="0">
              <a:solidFill>
                <a:schemeClr val="dk1"/>
              </a:solidFill>
              <a:latin typeface="Times New Roman" panose="02020603050405020304" pitchFamily="18" charset="0"/>
              <a:ea typeface="Inter"/>
              <a:cs typeface="Times New Roman" panose="02020603050405020304" pitchFamily="18" charset="0"/>
              <a:sym typeface="Inter"/>
            </a:endParaRPr>
          </a:p>
          <a:p>
            <a:pPr marL="285750" lvl="0" indent="-285750">
              <a:buFont typeface="Arial" panose="020B0604020202020204" pitchFamily="34" charset="0"/>
              <a:buChar char="•"/>
            </a:pPr>
            <a:r>
              <a:rPr lang="en-US" sz="2000" dirty="0">
                <a:solidFill>
                  <a:schemeClr val="dk1"/>
                </a:solidFill>
                <a:latin typeface="Times New Roman" panose="02020603050405020304" pitchFamily="18" charset="0"/>
                <a:ea typeface="Inter"/>
                <a:cs typeface="Times New Roman" panose="02020603050405020304" pitchFamily="18" charset="0"/>
                <a:sym typeface="Inter"/>
              </a:rPr>
              <a:t>The maximum distance that we can search land mines is 1.5 kms w.r.t radius.</a:t>
            </a:r>
          </a:p>
          <a:p>
            <a:pPr marL="285750" lvl="0" indent="-285750">
              <a:buFont typeface="Arial" panose="020B0604020202020204" pitchFamily="34" charset="0"/>
              <a:buChar char="•"/>
            </a:pPr>
            <a:endParaRPr lang="en-US" sz="2000" dirty="0">
              <a:solidFill>
                <a:schemeClr val="dk1"/>
              </a:solidFill>
              <a:latin typeface="Times New Roman" panose="02020603050405020304" pitchFamily="18" charset="0"/>
              <a:ea typeface="Inter"/>
              <a:cs typeface="Times New Roman" panose="02020603050405020304" pitchFamily="18" charset="0"/>
              <a:sym typeface="Inter"/>
            </a:endParaRPr>
          </a:p>
          <a:p>
            <a:pPr marL="285750" lvl="0" indent="-285750">
              <a:buFont typeface="Arial" panose="020B0604020202020204" pitchFamily="34" charset="0"/>
              <a:buChar char="•"/>
            </a:pPr>
            <a:r>
              <a:rPr lang="en-US" sz="2000" dirty="0">
                <a:solidFill>
                  <a:schemeClr val="dk1"/>
                </a:solidFill>
                <a:latin typeface="Times New Roman" panose="02020603050405020304" pitchFamily="18" charset="0"/>
                <a:ea typeface="Inter"/>
                <a:cs typeface="Times New Roman" panose="02020603050405020304" pitchFamily="18" charset="0"/>
                <a:sym typeface="Inter"/>
              </a:rPr>
              <a:t>It has restriction on the terrain on which it can perform.</a:t>
            </a:r>
          </a:p>
          <a:p>
            <a:pPr marL="285750" lvl="0" indent="-285750">
              <a:buFont typeface="Arial" panose="020B0604020202020204" pitchFamily="34" charset="0"/>
              <a:buChar char="•"/>
            </a:pPr>
            <a:endParaRPr lang="en-US" sz="2000" dirty="0">
              <a:solidFill>
                <a:schemeClr val="dk1"/>
              </a:solidFill>
              <a:latin typeface="Times New Roman" panose="02020603050405020304" pitchFamily="18" charset="0"/>
              <a:ea typeface="Inter"/>
              <a:cs typeface="Times New Roman" panose="02020603050405020304" pitchFamily="18" charset="0"/>
              <a:sym typeface="Inter"/>
            </a:endParaRPr>
          </a:p>
          <a:p>
            <a:pPr marL="285750" lvl="0" indent="-285750">
              <a:buFont typeface="Arial" panose="020B0604020202020204" pitchFamily="34" charset="0"/>
              <a:buChar char="•"/>
            </a:pPr>
            <a:r>
              <a:rPr lang="en-US" sz="2000" dirty="0">
                <a:solidFill>
                  <a:schemeClr val="dk1"/>
                </a:solidFill>
                <a:latin typeface="Times New Roman" panose="02020603050405020304" pitchFamily="18" charset="0"/>
                <a:ea typeface="Inter"/>
                <a:cs typeface="Times New Roman" panose="02020603050405020304" pitchFamily="18" charset="0"/>
                <a:sym typeface="Inter"/>
              </a:rPr>
              <a:t>Battery consumption is heavy so we need to replace the battery frequently.</a:t>
            </a:r>
          </a:p>
          <a:p>
            <a:pPr marL="285750" lvl="0" indent="-285750">
              <a:buFont typeface="Arial" panose="020B0604020202020204" pitchFamily="34" charset="0"/>
              <a:buChar char="•"/>
            </a:pPr>
            <a:endParaRPr lang="en-US" sz="2000" dirty="0">
              <a:solidFill>
                <a:schemeClr val="dk1"/>
              </a:solidFill>
              <a:latin typeface="Times New Roman" panose="02020603050405020304" pitchFamily="18" charset="0"/>
              <a:ea typeface="Inter"/>
              <a:cs typeface="Times New Roman" panose="02020603050405020304" pitchFamily="18" charset="0"/>
              <a:sym typeface="Inter"/>
            </a:endParaRPr>
          </a:p>
          <a:p>
            <a:pPr marL="285750" lvl="0" indent="-285750">
              <a:buFont typeface="Arial" panose="020B0604020202020204" pitchFamily="34" charset="0"/>
              <a:buChar char="•"/>
            </a:pPr>
            <a:r>
              <a:rPr lang="en-US" sz="2000" dirty="0">
                <a:solidFill>
                  <a:schemeClr val="dk1"/>
                </a:solidFill>
                <a:latin typeface="Times New Roman" panose="02020603050405020304" pitchFamily="18" charset="0"/>
                <a:ea typeface="Inter"/>
                <a:cs typeface="Times New Roman" panose="02020603050405020304" pitchFamily="18" charset="0"/>
                <a:sym typeface="Inter"/>
              </a:rPr>
              <a:t>Location cannot be monitored in bad weather.</a:t>
            </a:r>
          </a:p>
          <a:p>
            <a:pPr marL="285750" lvl="0" indent="-285750">
              <a:buFont typeface="Arial" panose="020B0604020202020204" pitchFamily="34" charset="0"/>
              <a:buChar char="•"/>
            </a:pPr>
            <a:endParaRPr lang="en-US" sz="2000" dirty="0">
              <a:solidFill>
                <a:schemeClr val="dk1"/>
              </a:solidFill>
              <a:latin typeface="Times New Roman" panose="02020603050405020304" pitchFamily="18" charset="0"/>
              <a:ea typeface="Inter"/>
              <a:cs typeface="Times New Roman" panose="02020603050405020304" pitchFamily="18" charset="0"/>
              <a:sym typeface="Inter"/>
            </a:endParaRPr>
          </a:p>
          <a:p>
            <a:pPr marL="285750" lvl="0" indent="-285750">
              <a:buFont typeface="Arial" panose="020B0604020202020204" pitchFamily="34" charset="0"/>
              <a:buChar char="•"/>
            </a:pPr>
            <a:endParaRPr lang="en-US" sz="2000" dirty="0">
              <a:solidFill>
                <a:schemeClr val="dk1"/>
              </a:solidFill>
              <a:latin typeface="Times New Roman" panose="02020603050405020304" pitchFamily="18" charset="0"/>
              <a:ea typeface="Inter"/>
              <a:cs typeface="Times New Roman" panose="02020603050405020304" pitchFamily="18" charset="0"/>
              <a:sym typeface="Inter"/>
            </a:endParaRPr>
          </a:p>
          <a:p>
            <a:pPr marL="0" lvl="0" indent="0">
              <a:buNone/>
            </a:pPr>
            <a:r>
              <a:rPr lang="en-US" sz="2000" dirty="0">
                <a:solidFill>
                  <a:schemeClr val="dk1"/>
                </a:solidFill>
                <a:latin typeface="Times New Roman" panose="02020603050405020304" pitchFamily="18" charset="0"/>
                <a:ea typeface="Inter"/>
                <a:cs typeface="Times New Roman" panose="02020603050405020304" pitchFamily="18" charset="0"/>
                <a:sym typeface="Inter"/>
              </a:rPr>
              <a:t> </a:t>
            </a:r>
          </a:p>
        </p:txBody>
      </p:sp>
    </p:spTree>
    <p:extLst>
      <p:ext uri="{BB962C8B-B14F-4D97-AF65-F5344CB8AC3E}">
        <p14:creationId xmlns:p14="http://schemas.microsoft.com/office/powerpoint/2010/main" val="6261233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87"/>
        <p:cNvGrpSpPr/>
        <p:nvPr/>
      </p:nvGrpSpPr>
      <p:grpSpPr>
        <a:xfrm>
          <a:off x="0" y="0"/>
          <a:ext cx="0" cy="0"/>
          <a:chOff x="0" y="0"/>
          <a:chExt cx="0" cy="0"/>
        </a:xfrm>
      </p:grpSpPr>
      <p:sp>
        <p:nvSpPr>
          <p:cNvPr id="3088" name="Google Shape;3088;p49"/>
          <p:cNvSpPr txBox="1">
            <a:spLocks noGrp="1"/>
          </p:cNvSpPr>
          <p:nvPr>
            <p:ph type="title" idx="8"/>
          </p:nvPr>
        </p:nvSpPr>
        <p:spPr>
          <a:xfrm>
            <a:off x="720000" y="539500"/>
            <a:ext cx="77040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CONCLUSION </a:t>
            </a:r>
            <a:endParaRPr dirty="0"/>
          </a:p>
        </p:txBody>
      </p:sp>
      <p:sp>
        <p:nvSpPr>
          <p:cNvPr id="3113" name="Google Shape;3113;p49"/>
          <p:cNvSpPr/>
          <p:nvPr/>
        </p:nvSpPr>
        <p:spPr>
          <a:xfrm>
            <a:off x="4" y="1093900"/>
            <a:ext cx="9143992" cy="78001"/>
          </a:xfrm>
          <a:custGeom>
            <a:avLst/>
            <a:gdLst/>
            <a:ahLst/>
            <a:cxnLst/>
            <a:rect l="l" t="t" r="r" b="b"/>
            <a:pathLst>
              <a:path w="27171" h="525" extrusionOk="0">
                <a:moveTo>
                  <a:pt x="1" y="1"/>
                </a:moveTo>
                <a:lnTo>
                  <a:pt x="1" y="525"/>
                </a:lnTo>
                <a:lnTo>
                  <a:pt x="27171" y="525"/>
                </a:lnTo>
                <a:lnTo>
                  <a:pt x="27171" y="1"/>
                </a:ln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F36C48E2-5A89-88C4-B9DD-02CC4B3A294B}"/>
              </a:ext>
            </a:extLst>
          </p:cNvPr>
          <p:cNvSpPr txBox="1"/>
          <p:nvPr/>
        </p:nvSpPr>
        <p:spPr>
          <a:xfrm>
            <a:off x="435769" y="1428559"/>
            <a:ext cx="8272461" cy="2585323"/>
          </a:xfrm>
          <a:prstGeom prst="rect">
            <a:avLst/>
          </a:prstGeom>
          <a:noFill/>
        </p:spPr>
        <p:txBody>
          <a:bodyPr wrap="square">
            <a:spAutoFit/>
          </a:bodyPr>
          <a:lstStyle/>
          <a:p>
            <a:pPr marL="285750" lvl="0" indent="-285750">
              <a:buFont typeface="Arial" panose="020B0604020202020204" pitchFamily="34" charset="0"/>
              <a:buChar char="•"/>
            </a:pPr>
            <a:r>
              <a:rPr lang="en-US" sz="1800" dirty="0">
                <a:solidFill>
                  <a:schemeClr val="dk1"/>
                </a:solidFill>
                <a:latin typeface="Times New Roman" panose="02020603050405020304" pitchFamily="18" charset="0"/>
                <a:ea typeface="Inter"/>
                <a:cs typeface="Times New Roman" panose="02020603050405020304" pitchFamily="18" charset="0"/>
                <a:sym typeface="Inter"/>
              </a:rPr>
              <a:t>Nothing should be more important than the lives and safety of our country’s army men who risk their lives for our safety from external enemies. There have been many cases of fatalities and injuries due to explosion of landmines. </a:t>
            </a:r>
          </a:p>
          <a:p>
            <a:pPr marL="285750" lvl="0" indent="-285750">
              <a:buFont typeface="Arial" panose="020B0604020202020204" pitchFamily="34" charset="0"/>
              <a:buChar char="•"/>
            </a:pPr>
            <a:endParaRPr lang="en-US" sz="1800" dirty="0">
              <a:solidFill>
                <a:schemeClr val="dk1"/>
              </a:solidFill>
              <a:latin typeface="Times New Roman" panose="02020603050405020304" pitchFamily="18" charset="0"/>
              <a:ea typeface="Inter"/>
              <a:cs typeface="Times New Roman" panose="02020603050405020304" pitchFamily="18" charset="0"/>
              <a:sym typeface="Inter"/>
            </a:endParaRPr>
          </a:p>
          <a:p>
            <a:pPr marL="285750" lvl="0" indent="-285750">
              <a:buFont typeface="Arial" panose="020B0604020202020204" pitchFamily="34" charset="0"/>
              <a:buChar char="•"/>
            </a:pPr>
            <a:r>
              <a:rPr lang="en-US" sz="1800" dirty="0">
                <a:solidFill>
                  <a:schemeClr val="dk1"/>
                </a:solidFill>
                <a:latin typeface="Times New Roman" panose="02020603050405020304" pitchFamily="18" charset="0"/>
                <a:ea typeface="Inter"/>
                <a:cs typeface="Times New Roman" panose="02020603050405020304" pitchFamily="18" charset="0"/>
                <a:sym typeface="Inter"/>
              </a:rPr>
              <a:t>This project will save more lives of our soldiers who works in Naxalite area where more land mines are active .</a:t>
            </a:r>
          </a:p>
          <a:p>
            <a:pPr lvl="0"/>
            <a:endParaRPr lang="en-US" sz="1800" dirty="0">
              <a:solidFill>
                <a:schemeClr val="dk1"/>
              </a:solidFill>
              <a:latin typeface="Times New Roman" panose="02020603050405020304" pitchFamily="18" charset="0"/>
              <a:ea typeface="Inter"/>
              <a:cs typeface="Times New Roman" panose="02020603050405020304" pitchFamily="18" charset="0"/>
              <a:sym typeface="Inter"/>
            </a:endParaRPr>
          </a:p>
          <a:p>
            <a:pPr marL="285750" lvl="0" indent="-285750">
              <a:buFont typeface="Arial" panose="020B0604020202020204" pitchFamily="34" charset="0"/>
              <a:buChar char="•"/>
            </a:pPr>
            <a:r>
              <a:rPr lang="en-US" sz="1800" dirty="0">
                <a:solidFill>
                  <a:schemeClr val="dk1"/>
                </a:solidFill>
                <a:latin typeface="Times New Roman" panose="02020603050405020304" pitchFamily="18" charset="0"/>
                <a:ea typeface="Inter"/>
                <a:cs typeface="Times New Roman" panose="02020603050405020304" pitchFamily="18" charset="0"/>
                <a:sym typeface="Inter"/>
              </a:rPr>
              <a:t>There are many land mines which are not monitored by nation who have plotted them  which eventually leads to death of innocent civilians of same nation</a:t>
            </a:r>
            <a:endParaRPr lang="en-IN" sz="1800" dirty="0">
              <a:solidFill>
                <a:schemeClr val="dk1"/>
              </a:solidFill>
              <a:latin typeface="Times New Roman" panose="02020603050405020304" pitchFamily="18" charset="0"/>
              <a:ea typeface="Inter"/>
              <a:cs typeface="Times New Roman" panose="02020603050405020304" pitchFamily="18" charset="0"/>
              <a:sym typeface="Inter"/>
            </a:endParaRPr>
          </a:p>
        </p:txBody>
      </p:sp>
    </p:spTree>
    <p:extLst>
      <p:ext uri="{BB962C8B-B14F-4D97-AF65-F5344CB8AC3E}">
        <p14:creationId xmlns:p14="http://schemas.microsoft.com/office/powerpoint/2010/main" val="6229517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253"/>
        <p:cNvGrpSpPr/>
        <p:nvPr/>
      </p:nvGrpSpPr>
      <p:grpSpPr>
        <a:xfrm>
          <a:off x="0" y="0"/>
          <a:ext cx="0" cy="0"/>
          <a:chOff x="0" y="0"/>
          <a:chExt cx="0" cy="0"/>
        </a:xfrm>
      </p:grpSpPr>
      <p:grpSp>
        <p:nvGrpSpPr>
          <p:cNvPr id="3273" name="Google Shape;3273;p50"/>
          <p:cNvGrpSpPr/>
          <p:nvPr/>
        </p:nvGrpSpPr>
        <p:grpSpPr>
          <a:xfrm>
            <a:off x="4419307" y="1439893"/>
            <a:ext cx="305386" cy="338602"/>
            <a:chOff x="3300325" y="249875"/>
            <a:chExt cx="433725" cy="480900"/>
          </a:xfrm>
        </p:grpSpPr>
        <p:sp>
          <p:nvSpPr>
            <p:cNvPr id="3274" name="Google Shape;3274;p50"/>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275" name="Google Shape;3275;p50"/>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276" name="Google Shape;3276;p50"/>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277" name="Google Shape;3277;p50"/>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278" name="Google Shape;3278;p50"/>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279" name="Google Shape;3279;p50"/>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281" name="Google Shape;3281;p50"/>
          <p:cNvGrpSpPr/>
          <p:nvPr/>
        </p:nvGrpSpPr>
        <p:grpSpPr>
          <a:xfrm>
            <a:off x="4396961" y="3121500"/>
            <a:ext cx="350079" cy="350079"/>
            <a:chOff x="2037825" y="3254050"/>
            <a:chExt cx="296175" cy="296175"/>
          </a:xfrm>
        </p:grpSpPr>
        <p:sp>
          <p:nvSpPr>
            <p:cNvPr id="3282" name="Google Shape;3282;p50"/>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0"/>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0"/>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0"/>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0"/>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0"/>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3" name="Google Shape;3293;p50"/>
          <p:cNvSpPr/>
          <p:nvPr/>
        </p:nvSpPr>
        <p:spPr>
          <a:xfrm>
            <a:off x="7258213" y="1449047"/>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294" name="Google Shape;3294;p50"/>
          <p:cNvGrpSpPr/>
          <p:nvPr/>
        </p:nvGrpSpPr>
        <p:grpSpPr>
          <a:xfrm>
            <a:off x="7261100" y="3126913"/>
            <a:ext cx="339253" cy="339253"/>
            <a:chOff x="5651375" y="3806450"/>
            <a:chExt cx="481825" cy="481825"/>
          </a:xfrm>
        </p:grpSpPr>
        <p:sp>
          <p:nvSpPr>
            <p:cNvPr id="3295" name="Google Shape;3295;p50"/>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296" name="Google Shape;3296;p50"/>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297" name="Google Shape;3297;p50"/>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298" name="Google Shape;3298;p50"/>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7" name="Title 26">
            <a:extLst>
              <a:ext uri="{FF2B5EF4-FFF2-40B4-BE49-F238E27FC236}">
                <a16:creationId xmlns:a16="http://schemas.microsoft.com/office/drawing/2014/main" id="{5C7FC800-9985-5059-D09E-C09EAEB23C80}"/>
              </a:ext>
            </a:extLst>
          </p:cNvPr>
          <p:cNvSpPr>
            <a:spLocks noGrp="1"/>
          </p:cNvSpPr>
          <p:nvPr>
            <p:ph type="title" idx="15"/>
          </p:nvPr>
        </p:nvSpPr>
        <p:spPr>
          <a:xfrm>
            <a:off x="825729" y="2303371"/>
            <a:ext cx="7704000" cy="478200"/>
          </a:xfrm>
        </p:spPr>
        <p:txBody>
          <a:bodyPr/>
          <a:lstStyle/>
          <a:p>
            <a:r>
              <a:rPr lang="en-US" sz="9600" dirty="0">
                <a:latin typeface="Algerian" panose="04020705040A02060702" pitchFamily="82" charset="0"/>
              </a:rPr>
              <a:t>THANK YOU </a:t>
            </a:r>
            <a:endParaRPr lang="en-IN" sz="9600" dirty="0">
              <a:latin typeface="Algerian" panose="04020705040A02060702" pitchFamily="82"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87"/>
        <p:cNvGrpSpPr/>
        <p:nvPr/>
      </p:nvGrpSpPr>
      <p:grpSpPr>
        <a:xfrm>
          <a:off x="0" y="0"/>
          <a:ext cx="0" cy="0"/>
          <a:chOff x="0" y="0"/>
          <a:chExt cx="0" cy="0"/>
        </a:xfrm>
      </p:grpSpPr>
      <p:sp>
        <p:nvSpPr>
          <p:cNvPr id="3088" name="Google Shape;3088;p49"/>
          <p:cNvSpPr txBox="1">
            <a:spLocks noGrp="1"/>
          </p:cNvSpPr>
          <p:nvPr>
            <p:ph type="title" idx="8"/>
          </p:nvPr>
        </p:nvSpPr>
        <p:spPr>
          <a:xfrm>
            <a:off x="544740" y="585601"/>
            <a:ext cx="77040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latin typeface="Algerian" panose="04020705040A02060702" pitchFamily="82" charset="0"/>
              </a:rPr>
              <a:t>INTRODUCTION</a:t>
            </a:r>
            <a:r>
              <a:rPr lang="en" b="1" dirty="0">
                <a:latin typeface="Algerian" panose="04020705040A02060702" pitchFamily="82" charset="0"/>
              </a:rPr>
              <a:t> </a:t>
            </a:r>
            <a:endParaRPr b="1" dirty="0">
              <a:latin typeface="Algerian" panose="04020705040A02060702" pitchFamily="82" charset="0"/>
            </a:endParaRPr>
          </a:p>
        </p:txBody>
      </p:sp>
      <p:sp>
        <p:nvSpPr>
          <p:cNvPr id="3113" name="Google Shape;3113;p49"/>
          <p:cNvSpPr/>
          <p:nvPr/>
        </p:nvSpPr>
        <p:spPr>
          <a:xfrm>
            <a:off x="4" y="1093900"/>
            <a:ext cx="9143992" cy="78001"/>
          </a:xfrm>
          <a:custGeom>
            <a:avLst/>
            <a:gdLst/>
            <a:ahLst/>
            <a:cxnLst/>
            <a:rect l="l" t="t" r="r" b="b"/>
            <a:pathLst>
              <a:path w="27171" h="525" extrusionOk="0">
                <a:moveTo>
                  <a:pt x="1" y="1"/>
                </a:moveTo>
                <a:lnTo>
                  <a:pt x="1" y="525"/>
                </a:lnTo>
                <a:lnTo>
                  <a:pt x="27171" y="525"/>
                </a:lnTo>
                <a:lnTo>
                  <a:pt x="27171" y="1"/>
                </a:ln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FFE99895-1219-E078-7F21-E18FE3E374D5}"/>
              </a:ext>
            </a:extLst>
          </p:cNvPr>
          <p:cNvSpPr txBox="1"/>
          <p:nvPr/>
        </p:nvSpPr>
        <p:spPr>
          <a:xfrm>
            <a:off x="632629" y="1078677"/>
            <a:ext cx="7878742" cy="738664"/>
          </a:xfrm>
          <a:prstGeom prst="rect">
            <a:avLst/>
          </a:prstGeom>
          <a:noFill/>
        </p:spPr>
        <p:txBody>
          <a:bodyPr wrap="square">
            <a:spAutoFit/>
          </a:bodyPr>
          <a:lstStyle/>
          <a:p>
            <a:endParaRPr lang="en-IN" dirty="0"/>
          </a:p>
          <a:p>
            <a:endParaRPr lang="en-IN" dirty="0"/>
          </a:p>
          <a:p>
            <a:endParaRPr lang="en-IN" dirty="0"/>
          </a:p>
        </p:txBody>
      </p:sp>
      <p:sp>
        <p:nvSpPr>
          <p:cNvPr id="6" name="TextBox 5">
            <a:extLst>
              <a:ext uri="{FF2B5EF4-FFF2-40B4-BE49-F238E27FC236}">
                <a16:creationId xmlns:a16="http://schemas.microsoft.com/office/drawing/2014/main" id="{AE95FB53-32CF-1829-CD0C-2AC81E42AFC5}"/>
              </a:ext>
            </a:extLst>
          </p:cNvPr>
          <p:cNvSpPr txBox="1"/>
          <p:nvPr/>
        </p:nvSpPr>
        <p:spPr>
          <a:xfrm>
            <a:off x="264136" y="2159848"/>
            <a:ext cx="7848872" cy="2789931"/>
          </a:xfrm>
          <a:prstGeom prst="rect">
            <a:avLst/>
          </a:prstGeom>
          <a:noFill/>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457200" indent="-457200" algn="just">
              <a:lnSpc>
                <a:spcPct val="150000"/>
              </a:lnSpc>
              <a:spcAft>
                <a:spcPts val="800"/>
              </a:spcAft>
              <a:buFont typeface="Wingdings" panose="05000000000000000000" pitchFamily="2" charset="2"/>
              <a:buChar char="ü"/>
            </a:pPr>
            <a:r>
              <a:rPr lang="en-US" sz="2000" dirty="0"/>
              <a:t>W</a:t>
            </a:r>
            <a:r>
              <a:rPr lang="en-IN" sz="2000" dirty="0"/>
              <a:t>hy landmine detection is important ?</a:t>
            </a:r>
          </a:p>
          <a:p>
            <a:pPr marL="457200" indent="-457200" algn="just">
              <a:lnSpc>
                <a:spcPct val="150000"/>
              </a:lnSpc>
              <a:spcAft>
                <a:spcPts val="800"/>
              </a:spcAft>
              <a:buFont typeface="Wingdings" panose="05000000000000000000" pitchFamily="2" charset="2"/>
              <a:buChar char="ü"/>
            </a:pPr>
            <a:r>
              <a:rPr lang="en-IN" sz="2000" dirty="0"/>
              <a:t>Why we need Smart Landmine Detector ?</a:t>
            </a:r>
          </a:p>
          <a:p>
            <a:pPr marL="457200" indent="-457200" algn="just">
              <a:lnSpc>
                <a:spcPct val="150000"/>
              </a:lnSpc>
              <a:spcAft>
                <a:spcPts val="800"/>
              </a:spcAft>
              <a:buFont typeface="Wingdings" panose="05000000000000000000" pitchFamily="2" charset="2"/>
              <a:buChar char="ü"/>
            </a:pPr>
            <a:r>
              <a:rPr lang="en-IN" sz="2000" dirty="0"/>
              <a:t>How it’s works ?</a:t>
            </a:r>
          </a:p>
          <a:p>
            <a:pPr marL="457200" indent="-457200" algn="just">
              <a:lnSpc>
                <a:spcPct val="150000"/>
              </a:lnSpc>
              <a:spcAft>
                <a:spcPts val="800"/>
              </a:spcAft>
              <a:buFont typeface="Wingdings" panose="05000000000000000000" pitchFamily="2" charset="2"/>
              <a:buChar char="ü"/>
            </a:pPr>
            <a:r>
              <a:rPr lang="en-IN" sz="2000" dirty="0"/>
              <a:t>How it is different from other landmine detector ?</a:t>
            </a:r>
          </a:p>
          <a:p>
            <a:pPr marL="457200" indent="-457200" algn="just">
              <a:lnSpc>
                <a:spcPct val="107000"/>
              </a:lnSpc>
              <a:spcAft>
                <a:spcPts val="800"/>
              </a:spcAft>
              <a:buFont typeface="Wingdings" panose="05000000000000000000" pitchFamily="2" charset="2"/>
              <a:buChar char="ü"/>
            </a:pP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CE4D3ED0-9DC4-A204-DDE3-F0A2E04115A2}"/>
              </a:ext>
            </a:extLst>
          </p:cNvPr>
          <p:cNvSpPr txBox="1"/>
          <p:nvPr/>
        </p:nvSpPr>
        <p:spPr>
          <a:xfrm>
            <a:off x="349861" y="1571558"/>
            <a:ext cx="5114924" cy="470000"/>
          </a:xfrm>
          <a:prstGeom prst="rect">
            <a:avLst/>
          </a:prstGeom>
          <a:noFill/>
        </p:spPr>
        <p:txBody>
          <a:bodyPr wrap="square">
            <a:spAutoFit/>
          </a:bodyPr>
          <a:lstStyle/>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Times New Roman" panose="02020603050405020304" pitchFamily="18" charset="0"/>
              </a:rPr>
              <a:t>What is Landmine Detector ?</a:t>
            </a:r>
          </a:p>
        </p:txBody>
      </p:sp>
      <p:pic>
        <p:nvPicPr>
          <p:cNvPr id="4" name="Picture 3">
            <a:extLst>
              <a:ext uri="{FF2B5EF4-FFF2-40B4-BE49-F238E27FC236}">
                <a16:creationId xmlns:a16="http://schemas.microsoft.com/office/drawing/2014/main" id="{195D4241-B81E-5416-402D-417FE59F9DC1}"/>
              </a:ext>
            </a:extLst>
          </p:cNvPr>
          <p:cNvPicPr>
            <a:picLocks noChangeAspect="1"/>
          </p:cNvPicPr>
          <p:nvPr/>
        </p:nvPicPr>
        <p:blipFill>
          <a:blip r:embed="rId3"/>
          <a:stretch>
            <a:fillRect/>
          </a:stretch>
        </p:blipFill>
        <p:spPr>
          <a:xfrm rot="16200000">
            <a:off x="6158599" y="1269461"/>
            <a:ext cx="1977093" cy="2799184"/>
          </a:xfrm>
          <a:prstGeom prst="round2DiagRect">
            <a:avLst>
              <a:gd name="adj1" fmla="val 16667"/>
              <a:gd name="adj2" fmla="val 0"/>
            </a:avLst>
          </a:prstGeom>
          <a:ln w="88900" cap="sq">
            <a:solidFill>
              <a:schemeClr val="accent1"/>
            </a:solidFill>
            <a:miter lim="800000"/>
          </a:ln>
          <a:effectLst>
            <a:outerShdw blurRad="254000" algn="tl" rotWithShape="0">
              <a:srgbClr val="000000">
                <a:alpha val="43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87"/>
        <p:cNvGrpSpPr/>
        <p:nvPr/>
      </p:nvGrpSpPr>
      <p:grpSpPr>
        <a:xfrm>
          <a:off x="0" y="0"/>
          <a:ext cx="0" cy="0"/>
          <a:chOff x="0" y="0"/>
          <a:chExt cx="0" cy="0"/>
        </a:xfrm>
      </p:grpSpPr>
      <p:sp>
        <p:nvSpPr>
          <p:cNvPr id="3113" name="Google Shape;3113;p49"/>
          <p:cNvSpPr/>
          <p:nvPr/>
        </p:nvSpPr>
        <p:spPr>
          <a:xfrm>
            <a:off x="4" y="1093900"/>
            <a:ext cx="9143992" cy="78001"/>
          </a:xfrm>
          <a:custGeom>
            <a:avLst/>
            <a:gdLst/>
            <a:ahLst/>
            <a:cxnLst/>
            <a:rect l="l" t="t" r="r" b="b"/>
            <a:pathLst>
              <a:path w="27171" h="525" extrusionOk="0">
                <a:moveTo>
                  <a:pt x="1" y="1"/>
                </a:moveTo>
                <a:lnTo>
                  <a:pt x="1" y="525"/>
                </a:lnTo>
                <a:lnTo>
                  <a:pt x="27171" y="525"/>
                </a:lnTo>
                <a:lnTo>
                  <a:pt x="27171" y="1"/>
                </a:ln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315674B8-4DDD-86A3-CCFC-2A5CDC3D7435}"/>
              </a:ext>
            </a:extLst>
          </p:cNvPr>
          <p:cNvSpPr>
            <a:spLocks noGrp="1"/>
          </p:cNvSpPr>
          <p:nvPr>
            <p:ph type="title" idx="8"/>
          </p:nvPr>
        </p:nvSpPr>
        <p:spPr/>
        <p:txBody>
          <a:bodyPr/>
          <a:lstStyle/>
          <a:p>
            <a:r>
              <a:rPr lang="en-IN" dirty="0"/>
              <a:t>LITRATURE REVIEW</a:t>
            </a:r>
          </a:p>
        </p:txBody>
      </p:sp>
      <p:pic>
        <p:nvPicPr>
          <p:cNvPr id="2052" name="Picture 4">
            <a:extLst>
              <a:ext uri="{FF2B5EF4-FFF2-40B4-BE49-F238E27FC236}">
                <a16:creationId xmlns:a16="http://schemas.microsoft.com/office/drawing/2014/main" id="{E7CB8549-546F-AC3D-C10F-0C9E7BB021C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86464" y="1248101"/>
            <a:ext cx="2833686" cy="3470369"/>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4763BDBD-85D5-B7F9-0E5B-84D12A7BBE34}"/>
              </a:ext>
            </a:extLst>
          </p:cNvPr>
          <p:cNvSpPr txBox="1"/>
          <p:nvPr/>
        </p:nvSpPr>
        <p:spPr>
          <a:xfrm>
            <a:off x="323850" y="1248101"/>
            <a:ext cx="5612606" cy="3316292"/>
          </a:xfrm>
          <a:prstGeom prst="rect">
            <a:avLst/>
          </a:prstGeom>
          <a:noFill/>
        </p:spPr>
        <p:txBody>
          <a:bodyPr wrap="square">
            <a:spAutoFit/>
          </a:bodyPr>
          <a:lstStyle/>
          <a:p>
            <a:pPr algn="just" rtl="0" fontAlgn="base"/>
            <a:r>
              <a:rPr lang="en-GB" b="0" i="0" u="none" strike="noStrike" dirty="0">
                <a:solidFill>
                  <a:srgbClr val="000000"/>
                </a:solidFill>
                <a:effectLst/>
                <a:latin typeface="Arial" panose="020B0604020202020204" pitchFamily="34" charset="0"/>
              </a:rPr>
              <a:t>Various researches reviewed in this work showed thermography to be a good method to detect shallowly buried objects. Detection systems capable of quickly and accurately detecting buried landmines are the only possibility to significantly improve the demining process. </a:t>
            </a:r>
            <a:r>
              <a:rPr lang="en-US" b="0" i="0" dirty="0">
                <a:solidFill>
                  <a:srgbClr val="421B1A"/>
                </a:solidFill>
                <a:effectLst/>
                <a:latin typeface="Arial" panose="020B0604020202020204" pitchFamily="34" charset="0"/>
              </a:rPr>
              <a:t>​</a:t>
            </a:r>
          </a:p>
          <a:p>
            <a:pPr algn="just" rtl="0" fontAlgn="base"/>
            <a:endParaRPr lang="en-US" b="0" i="0" dirty="0">
              <a:solidFill>
                <a:srgbClr val="421B1A"/>
              </a:solidFill>
              <a:effectLst/>
              <a:latin typeface="Arial" panose="020B0604020202020204" pitchFamily="34" charset="0"/>
            </a:endParaRPr>
          </a:p>
          <a:p>
            <a:pPr marL="285750" indent="-285750" algn="just" rtl="0" fontAlgn="base">
              <a:buFont typeface="Arial" panose="020B0604020202020204" pitchFamily="34" charset="0"/>
              <a:buChar char="•"/>
            </a:pPr>
            <a:r>
              <a:rPr lang="en-GB" b="0" i="0" u="none" strike="noStrike" dirty="0">
                <a:solidFill>
                  <a:srgbClr val="000000"/>
                </a:solidFill>
                <a:effectLst/>
                <a:latin typeface="Arial" panose="020B0604020202020204" pitchFamily="34" charset="0"/>
              </a:rPr>
              <a:t>Majd Ghareeb, et.al. proposed a system for landmine detection using raspberry pi, camera board, metal detector circuit and GPS shield.</a:t>
            </a:r>
            <a:r>
              <a:rPr lang="en-US" b="0" i="0" dirty="0">
                <a:solidFill>
                  <a:srgbClr val="421B1A"/>
                </a:solidFill>
                <a:effectLst/>
                <a:latin typeface="Arial" panose="020B0604020202020204" pitchFamily="34" charset="0"/>
              </a:rPr>
              <a:t>​</a:t>
            </a:r>
          </a:p>
          <a:p>
            <a:pPr marL="285750" indent="-285750" algn="just" rtl="0" fontAlgn="base">
              <a:buFont typeface="Arial" panose="020B0604020202020204" pitchFamily="34" charset="0"/>
              <a:buChar char="•"/>
            </a:pPr>
            <a:endParaRPr lang="en-US" b="0" i="0" dirty="0">
              <a:solidFill>
                <a:srgbClr val="421B1A"/>
              </a:solidFill>
              <a:effectLst/>
              <a:latin typeface="Arial" panose="020B0604020202020204" pitchFamily="34" charset="0"/>
            </a:endParaRPr>
          </a:p>
          <a:p>
            <a:pPr marL="285750" indent="-285750" algn="just" rtl="0" fontAlgn="base">
              <a:buFont typeface="Arial" panose="020B0604020202020204" pitchFamily="34" charset="0"/>
              <a:buChar char="•"/>
            </a:pPr>
            <a:r>
              <a:rPr lang="en-GB" b="0" i="0" u="none" strike="noStrike" dirty="0">
                <a:solidFill>
                  <a:srgbClr val="000000"/>
                </a:solidFill>
                <a:effectLst/>
                <a:latin typeface="Arial" panose="020B0604020202020204" pitchFamily="34" charset="0"/>
              </a:rPr>
              <a:t>S. Sasikumar, et.al, proposed a multi utility based landmine detecting robotic vehicle which uses metal detector as a complementary tool for landmine detection. The system consists of GPS, metal detector, microcontroller ATmega328</a:t>
            </a:r>
            <a:r>
              <a:rPr lang="en-US" b="0" i="0" dirty="0">
                <a:solidFill>
                  <a:srgbClr val="421B1A"/>
                </a:solidFill>
                <a:effectLst/>
                <a:latin typeface="Arial" panose="020B0604020202020204" pitchFamily="34" charset="0"/>
              </a:rPr>
              <a:t>​</a:t>
            </a:r>
          </a:p>
          <a:p>
            <a:pPr algn="just" rtl="0" fontAlgn="base">
              <a:buFont typeface="Arial" panose="020B0604020202020204" pitchFamily="34" charset="0"/>
              <a:buChar char="•"/>
            </a:pPr>
            <a:endParaRPr lang="en-US" sz="1350" b="0" i="0" dirty="0">
              <a:solidFill>
                <a:srgbClr val="421B1A"/>
              </a:solidFill>
              <a:effectLst/>
              <a:latin typeface="Arial" panose="020B0604020202020204" pitchFamily="34" charset="0"/>
            </a:endParaRPr>
          </a:p>
        </p:txBody>
      </p:sp>
    </p:spTree>
    <p:extLst>
      <p:ext uri="{BB962C8B-B14F-4D97-AF65-F5344CB8AC3E}">
        <p14:creationId xmlns:p14="http://schemas.microsoft.com/office/powerpoint/2010/main" val="23168509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able 12">
            <a:extLst>
              <a:ext uri="{FF2B5EF4-FFF2-40B4-BE49-F238E27FC236}">
                <a16:creationId xmlns:a16="http://schemas.microsoft.com/office/drawing/2014/main" id="{5F22F495-4B44-D7E7-76E4-844CDF05C428}"/>
              </a:ext>
            </a:extLst>
          </p:cNvPr>
          <p:cNvGraphicFramePr>
            <a:graphicFrameLocks noGrp="1"/>
          </p:cNvGraphicFramePr>
          <p:nvPr>
            <p:extLst>
              <p:ext uri="{D42A27DB-BD31-4B8C-83A1-F6EECF244321}">
                <p14:modId xmlns:p14="http://schemas.microsoft.com/office/powerpoint/2010/main" val="1030796313"/>
              </p:ext>
            </p:extLst>
          </p:nvPr>
        </p:nvGraphicFramePr>
        <p:xfrm>
          <a:off x="442210" y="1354592"/>
          <a:ext cx="8276736" cy="2292167"/>
        </p:xfrm>
        <a:graphic>
          <a:graphicData uri="http://schemas.openxmlformats.org/drawingml/2006/table">
            <a:tbl>
              <a:tblPr>
                <a:tableStyleId>{775DCB02-9BB8-47FD-8907-85C794F793BA}</a:tableStyleId>
              </a:tblPr>
              <a:tblGrid>
                <a:gridCol w="2758912">
                  <a:extLst>
                    <a:ext uri="{9D8B030D-6E8A-4147-A177-3AD203B41FA5}">
                      <a16:colId xmlns:a16="http://schemas.microsoft.com/office/drawing/2014/main" val="691849593"/>
                    </a:ext>
                  </a:extLst>
                </a:gridCol>
                <a:gridCol w="2758912">
                  <a:extLst>
                    <a:ext uri="{9D8B030D-6E8A-4147-A177-3AD203B41FA5}">
                      <a16:colId xmlns:a16="http://schemas.microsoft.com/office/drawing/2014/main" val="930864259"/>
                    </a:ext>
                  </a:extLst>
                </a:gridCol>
                <a:gridCol w="2758912">
                  <a:extLst>
                    <a:ext uri="{9D8B030D-6E8A-4147-A177-3AD203B41FA5}">
                      <a16:colId xmlns:a16="http://schemas.microsoft.com/office/drawing/2014/main" val="742762361"/>
                    </a:ext>
                  </a:extLst>
                </a:gridCol>
              </a:tblGrid>
              <a:tr h="354693">
                <a:tc>
                  <a:txBody>
                    <a:bodyPr/>
                    <a:lstStyle/>
                    <a:p>
                      <a:pPr algn="l" fontAlgn="base"/>
                      <a:r>
                        <a:rPr lang="en-GB" sz="1400" b="1" u="none" strike="noStrike">
                          <a:solidFill>
                            <a:srgbClr val="000000"/>
                          </a:solidFill>
                          <a:effectLst/>
                        </a:rPr>
                        <a:t>NAME OF AUTHOR</a:t>
                      </a:r>
                      <a:r>
                        <a:rPr lang="en-GB" sz="1400" b="0">
                          <a:solidFill>
                            <a:srgbClr val="000000"/>
                          </a:solidFill>
                          <a:effectLst/>
                        </a:rPr>
                        <a:t>​</a:t>
                      </a:r>
                      <a:endParaRPr lang="en-GB" b="0" i="0">
                        <a:solidFill>
                          <a:srgbClr val="000000"/>
                        </a:solidFill>
                        <a:effectLst/>
                      </a:endParaRPr>
                    </a:p>
                  </a:txBody>
                  <a:tcPr>
                    <a:solidFill>
                      <a:schemeClr val="tx1">
                        <a:lumMod val="10000"/>
                        <a:lumOff val="90000"/>
                      </a:schemeClr>
                    </a:solidFill>
                  </a:tcPr>
                </a:tc>
                <a:tc>
                  <a:txBody>
                    <a:bodyPr/>
                    <a:lstStyle/>
                    <a:p>
                      <a:pPr algn="l" fontAlgn="base"/>
                      <a:r>
                        <a:rPr lang="en-GB" sz="1400" b="1" u="none" strike="noStrike">
                          <a:solidFill>
                            <a:srgbClr val="000000"/>
                          </a:solidFill>
                          <a:effectLst/>
                        </a:rPr>
                        <a:t>YEAR</a:t>
                      </a:r>
                      <a:r>
                        <a:rPr lang="en-GB" sz="1400" b="0">
                          <a:solidFill>
                            <a:srgbClr val="000000"/>
                          </a:solidFill>
                          <a:effectLst/>
                        </a:rPr>
                        <a:t>​</a:t>
                      </a:r>
                      <a:endParaRPr lang="en-GB" b="0" i="0">
                        <a:solidFill>
                          <a:srgbClr val="000000"/>
                        </a:solidFill>
                        <a:effectLst/>
                      </a:endParaRPr>
                    </a:p>
                  </a:txBody>
                  <a:tcPr>
                    <a:solidFill>
                      <a:schemeClr val="tx1">
                        <a:lumMod val="10000"/>
                        <a:lumOff val="90000"/>
                      </a:schemeClr>
                    </a:solidFill>
                  </a:tcPr>
                </a:tc>
                <a:tc>
                  <a:txBody>
                    <a:bodyPr/>
                    <a:lstStyle/>
                    <a:p>
                      <a:pPr algn="l" fontAlgn="base"/>
                      <a:r>
                        <a:rPr lang="en-GB" sz="1400" b="1" u="none" strike="noStrike">
                          <a:solidFill>
                            <a:srgbClr val="000000"/>
                          </a:solidFill>
                          <a:effectLst/>
                        </a:rPr>
                        <a:t>FEATURE</a:t>
                      </a:r>
                      <a:r>
                        <a:rPr lang="en-GB" sz="1400" b="0">
                          <a:solidFill>
                            <a:srgbClr val="000000"/>
                          </a:solidFill>
                          <a:effectLst/>
                        </a:rPr>
                        <a:t>​</a:t>
                      </a:r>
                      <a:endParaRPr lang="en-GB" b="0" i="0">
                        <a:solidFill>
                          <a:srgbClr val="000000"/>
                        </a:solidFill>
                        <a:effectLst/>
                      </a:endParaRPr>
                    </a:p>
                  </a:txBody>
                  <a:tcPr>
                    <a:solidFill>
                      <a:schemeClr val="tx1">
                        <a:lumMod val="10000"/>
                        <a:lumOff val="90000"/>
                      </a:schemeClr>
                    </a:solidFill>
                  </a:tcPr>
                </a:tc>
                <a:extLst>
                  <a:ext uri="{0D108BD9-81ED-4DB2-BD59-A6C34878D82A}">
                    <a16:rowId xmlns:a16="http://schemas.microsoft.com/office/drawing/2014/main" val="2351876107"/>
                  </a:ext>
                </a:extLst>
              </a:tr>
              <a:tr h="602977">
                <a:tc>
                  <a:txBody>
                    <a:bodyPr/>
                    <a:lstStyle/>
                    <a:p>
                      <a:pPr algn="l" fontAlgn="base"/>
                      <a:r>
                        <a:rPr lang="it-IT" sz="1400" b="0" u="none" strike="noStrike" dirty="0">
                          <a:solidFill>
                            <a:srgbClr val="000000"/>
                          </a:solidFill>
                          <a:effectLst/>
                        </a:rPr>
                        <a:t>Zayicek.</a:t>
                      </a:r>
                      <a:r>
                        <a:rPr lang="it-IT" sz="1400" b="0" dirty="0">
                          <a:solidFill>
                            <a:srgbClr val="000000"/>
                          </a:solidFill>
                          <a:effectLst/>
                        </a:rPr>
                        <a:t>​V.Praveen, A.Saran Kumar, G.Sivapriya, S.Priyanka</a:t>
                      </a:r>
                      <a:endParaRPr lang="it-IT" b="0" i="0" dirty="0">
                        <a:solidFill>
                          <a:srgbClr val="000000"/>
                        </a:solidFill>
                        <a:effectLst/>
                      </a:endParaRPr>
                    </a:p>
                  </a:txBody>
                  <a:tcPr>
                    <a:solidFill>
                      <a:schemeClr val="tx1">
                        <a:lumMod val="10000"/>
                        <a:lumOff val="90000"/>
                      </a:schemeClr>
                    </a:solidFill>
                  </a:tcPr>
                </a:tc>
                <a:tc>
                  <a:txBody>
                    <a:bodyPr/>
                    <a:lstStyle/>
                    <a:p>
                      <a:pPr algn="l" fontAlgn="base"/>
                      <a:r>
                        <a:rPr lang="en-GB" sz="1400" b="0" u="none" strike="noStrike" dirty="0">
                          <a:solidFill>
                            <a:srgbClr val="000000"/>
                          </a:solidFill>
                          <a:effectLst/>
                        </a:rPr>
                        <a:t> Sep 2019</a:t>
                      </a:r>
                      <a:endParaRPr lang="en-GB" b="0" i="0" dirty="0">
                        <a:solidFill>
                          <a:srgbClr val="000000"/>
                        </a:solidFill>
                        <a:effectLst/>
                      </a:endParaRPr>
                    </a:p>
                  </a:txBody>
                  <a:tcPr>
                    <a:solidFill>
                      <a:schemeClr val="tx1">
                        <a:lumMod val="10000"/>
                        <a:lumOff val="90000"/>
                      </a:schemeClr>
                    </a:solidFill>
                  </a:tcPr>
                </a:tc>
                <a:tc>
                  <a:txBody>
                    <a:bodyPr/>
                    <a:lstStyle/>
                    <a:p>
                      <a:pPr algn="l" fontAlgn="base"/>
                      <a:r>
                        <a:rPr lang="en-US" b="0" i="0" dirty="0">
                          <a:solidFill>
                            <a:srgbClr val="000000"/>
                          </a:solidFill>
                          <a:effectLst/>
                        </a:rPr>
                        <a:t>IoT and Fuzzy Logic Based Robot System</a:t>
                      </a:r>
                    </a:p>
                  </a:txBody>
                  <a:tcPr>
                    <a:solidFill>
                      <a:schemeClr val="tx1">
                        <a:lumMod val="10000"/>
                        <a:lumOff val="90000"/>
                      </a:schemeClr>
                    </a:solidFill>
                  </a:tcPr>
                </a:tc>
                <a:extLst>
                  <a:ext uri="{0D108BD9-81ED-4DB2-BD59-A6C34878D82A}">
                    <a16:rowId xmlns:a16="http://schemas.microsoft.com/office/drawing/2014/main" val="2196698459"/>
                  </a:ext>
                </a:extLst>
              </a:tr>
              <a:tr h="602977">
                <a:tc>
                  <a:txBody>
                    <a:bodyPr/>
                    <a:lstStyle/>
                    <a:p>
                      <a:pPr algn="l" fontAlgn="base"/>
                      <a:r>
                        <a:rPr lang="en-US" sz="1400" b="0" u="none" strike="noStrike">
                          <a:solidFill>
                            <a:srgbClr val="000000"/>
                          </a:solidFill>
                          <a:effectLst/>
                        </a:rPr>
                        <a:t>Ann goth and James Trevelyan</a:t>
                      </a:r>
                      <a:r>
                        <a:rPr lang="en-US" sz="1400" b="0">
                          <a:solidFill>
                            <a:srgbClr val="000000"/>
                          </a:solidFill>
                          <a:effectLst/>
                        </a:rPr>
                        <a:t>​</a:t>
                      </a:r>
                      <a:endParaRPr lang="en-US" b="0" i="0">
                        <a:solidFill>
                          <a:srgbClr val="000000"/>
                        </a:solidFill>
                        <a:effectLst/>
                      </a:endParaRPr>
                    </a:p>
                  </a:txBody>
                  <a:tcPr>
                    <a:solidFill>
                      <a:schemeClr val="tx1">
                        <a:lumMod val="10000"/>
                        <a:lumOff val="90000"/>
                      </a:schemeClr>
                    </a:solidFill>
                  </a:tcPr>
                </a:tc>
                <a:tc>
                  <a:txBody>
                    <a:bodyPr/>
                    <a:lstStyle/>
                    <a:p>
                      <a:pPr algn="l" fontAlgn="base"/>
                      <a:r>
                        <a:rPr lang="en-GB" sz="1400" b="0" u="none" strike="noStrike">
                          <a:solidFill>
                            <a:srgbClr val="000000"/>
                          </a:solidFill>
                          <a:effectLst/>
                        </a:rPr>
                        <a:t>2012</a:t>
                      </a:r>
                      <a:r>
                        <a:rPr lang="en-GB" sz="1400" b="0">
                          <a:solidFill>
                            <a:srgbClr val="000000"/>
                          </a:solidFill>
                          <a:effectLst/>
                        </a:rPr>
                        <a:t>​</a:t>
                      </a:r>
                      <a:endParaRPr lang="en-GB" b="0" i="0">
                        <a:solidFill>
                          <a:srgbClr val="000000"/>
                        </a:solidFill>
                        <a:effectLst/>
                      </a:endParaRPr>
                    </a:p>
                  </a:txBody>
                  <a:tcPr>
                    <a:solidFill>
                      <a:schemeClr val="tx1">
                        <a:lumMod val="10000"/>
                        <a:lumOff val="90000"/>
                      </a:schemeClr>
                    </a:solidFill>
                  </a:tcPr>
                </a:tc>
                <a:tc>
                  <a:txBody>
                    <a:bodyPr/>
                    <a:lstStyle/>
                    <a:p>
                      <a:pPr algn="l" fontAlgn="base"/>
                      <a:r>
                        <a:rPr lang="en-US" sz="1400" b="0" u="none" strike="noStrike" dirty="0">
                          <a:solidFill>
                            <a:srgbClr val="000000"/>
                          </a:solidFill>
                          <a:effectLst/>
                        </a:rPr>
                        <a:t>How do car Robo  detect landmines?</a:t>
                      </a:r>
                      <a:r>
                        <a:rPr lang="en-US" sz="1400" b="0" dirty="0">
                          <a:solidFill>
                            <a:srgbClr val="000000"/>
                          </a:solidFill>
                          <a:effectLst/>
                        </a:rPr>
                        <a:t>​</a:t>
                      </a:r>
                      <a:endParaRPr lang="en-US" b="0" i="0" dirty="0">
                        <a:solidFill>
                          <a:srgbClr val="000000"/>
                        </a:solidFill>
                        <a:effectLst/>
                      </a:endParaRPr>
                    </a:p>
                  </a:txBody>
                  <a:tcPr>
                    <a:solidFill>
                      <a:schemeClr val="tx1">
                        <a:lumMod val="10000"/>
                        <a:lumOff val="90000"/>
                      </a:schemeClr>
                    </a:solidFill>
                  </a:tcPr>
                </a:tc>
                <a:extLst>
                  <a:ext uri="{0D108BD9-81ED-4DB2-BD59-A6C34878D82A}">
                    <a16:rowId xmlns:a16="http://schemas.microsoft.com/office/drawing/2014/main" val="3326461877"/>
                  </a:ext>
                </a:extLst>
              </a:tr>
              <a:tr h="602977">
                <a:tc>
                  <a:txBody>
                    <a:bodyPr/>
                    <a:lstStyle/>
                    <a:p>
                      <a:pPr algn="l" fontAlgn="base"/>
                      <a:r>
                        <a:rPr lang="en-GB" b="0" i="0" dirty="0" err="1">
                          <a:solidFill>
                            <a:srgbClr val="000000"/>
                          </a:solidFill>
                          <a:effectLst/>
                        </a:rPr>
                        <a:t>M.Siva</a:t>
                      </a:r>
                      <a:r>
                        <a:rPr lang="en-GB" b="0" i="0" dirty="0">
                          <a:solidFill>
                            <a:srgbClr val="000000"/>
                          </a:solidFill>
                          <a:effectLst/>
                        </a:rPr>
                        <a:t> </a:t>
                      </a:r>
                      <a:r>
                        <a:rPr lang="en-GB" b="0" i="0" dirty="0" err="1">
                          <a:solidFill>
                            <a:srgbClr val="000000"/>
                          </a:solidFill>
                          <a:effectLst/>
                        </a:rPr>
                        <a:t>Kumar,E.Indhuja</a:t>
                      </a:r>
                      <a:r>
                        <a:rPr lang="en-GB" b="0" i="0" dirty="0">
                          <a:solidFill>
                            <a:srgbClr val="000000"/>
                          </a:solidFill>
                          <a:effectLst/>
                        </a:rPr>
                        <a:t> </a:t>
                      </a:r>
                      <a:r>
                        <a:rPr lang="en-GB" b="0" i="0" dirty="0" err="1">
                          <a:solidFill>
                            <a:srgbClr val="000000"/>
                          </a:solidFill>
                          <a:effectLst/>
                        </a:rPr>
                        <a:t>G.Kuzhalini</a:t>
                      </a:r>
                      <a:r>
                        <a:rPr lang="en-GB" b="0" i="0" dirty="0">
                          <a:solidFill>
                            <a:srgbClr val="000000"/>
                          </a:solidFill>
                          <a:effectLst/>
                        </a:rPr>
                        <a:t> </a:t>
                      </a:r>
                      <a:r>
                        <a:rPr lang="en-GB" b="0" i="0" dirty="0" err="1">
                          <a:solidFill>
                            <a:srgbClr val="000000"/>
                          </a:solidFill>
                          <a:effectLst/>
                        </a:rPr>
                        <a:t>M.JeniferT.Infantasherly</a:t>
                      </a:r>
                      <a:endParaRPr lang="en-GB" b="0" i="0" dirty="0">
                        <a:solidFill>
                          <a:srgbClr val="000000"/>
                        </a:solidFill>
                        <a:effectLst/>
                      </a:endParaRPr>
                    </a:p>
                  </a:txBody>
                  <a:tcPr>
                    <a:solidFill>
                      <a:schemeClr val="tx1">
                        <a:lumMod val="10000"/>
                        <a:lumOff val="90000"/>
                      </a:schemeClr>
                    </a:solidFill>
                  </a:tcPr>
                </a:tc>
                <a:tc>
                  <a:txBody>
                    <a:bodyPr/>
                    <a:lstStyle/>
                    <a:p>
                      <a:pPr algn="l" fontAlgn="base"/>
                      <a:r>
                        <a:rPr lang="en-GB" sz="1400" b="0" i="0" u="none" strike="noStrike" dirty="0">
                          <a:solidFill>
                            <a:srgbClr val="000000"/>
                          </a:solidFill>
                          <a:effectLst/>
                        </a:rPr>
                        <a:t>May 2017</a:t>
                      </a:r>
                      <a:endParaRPr lang="en-GB" b="0" i="0" dirty="0">
                        <a:solidFill>
                          <a:srgbClr val="000000"/>
                        </a:solidFill>
                        <a:effectLst/>
                      </a:endParaRPr>
                    </a:p>
                  </a:txBody>
                  <a:tcPr>
                    <a:solidFill>
                      <a:schemeClr val="tx1">
                        <a:lumMod val="10000"/>
                        <a:lumOff val="90000"/>
                      </a:schemeClr>
                    </a:solidFill>
                  </a:tcPr>
                </a:tc>
                <a:tc>
                  <a:txBody>
                    <a:bodyPr/>
                    <a:lstStyle/>
                    <a:p>
                      <a:pPr algn="l" fontAlgn="base"/>
                      <a:r>
                        <a:rPr lang="en-US" sz="1400" b="0" u="none" strike="noStrike" dirty="0">
                          <a:solidFill>
                            <a:srgbClr val="000000"/>
                          </a:solidFill>
                          <a:effectLst/>
                        </a:rPr>
                        <a:t>Detection using GPS and Wireless Body Area Sensors Network(WBASNS),</a:t>
                      </a:r>
                      <a:r>
                        <a:rPr lang="en-US" sz="1400" b="0" dirty="0">
                          <a:solidFill>
                            <a:srgbClr val="000000"/>
                          </a:solidFill>
                          <a:effectLst/>
                        </a:rPr>
                        <a:t>​</a:t>
                      </a:r>
                      <a:endParaRPr lang="en-US" b="0" i="0" dirty="0">
                        <a:solidFill>
                          <a:srgbClr val="000000"/>
                        </a:solidFill>
                        <a:effectLst/>
                      </a:endParaRPr>
                    </a:p>
                  </a:txBody>
                  <a:tcPr>
                    <a:solidFill>
                      <a:schemeClr val="tx1">
                        <a:lumMod val="10000"/>
                        <a:lumOff val="90000"/>
                      </a:schemeClr>
                    </a:solidFill>
                  </a:tcPr>
                </a:tc>
                <a:extLst>
                  <a:ext uri="{0D108BD9-81ED-4DB2-BD59-A6C34878D82A}">
                    <a16:rowId xmlns:a16="http://schemas.microsoft.com/office/drawing/2014/main" val="1617700608"/>
                  </a:ext>
                </a:extLst>
              </a:tr>
            </a:tbl>
          </a:graphicData>
        </a:graphic>
      </p:graphicFrame>
      <p:sp>
        <p:nvSpPr>
          <p:cNvPr id="14" name="Rectangle 2">
            <a:extLst>
              <a:ext uri="{FF2B5EF4-FFF2-40B4-BE49-F238E27FC236}">
                <a16:creationId xmlns:a16="http://schemas.microsoft.com/office/drawing/2014/main" id="{8005C53D-9CCD-B775-9C9B-1A91719A8F74}"/>
              </a:ext>
            </a:extLst>
          </p:cNvPr>
          <p:cNvSpPr>
            <a:spLocks noChangeArrowheads="1"/>
          </p:cNvSpPr>
          <p:nvPr/>
        </p:nvSpPr>
        <p:spPr bwMode="auto">
          <a:xfrm>
            <a:off x="1508125" y="171767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rPr>
              <a:t> </a:t>
            </a:r>
            <a:endParaRPr kumimoji="0" lang="en-US" altLang="en-US" sz="1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8" name="TextBox 17">
            <a:extLst>
              <a:ext uri="{FF2B5EF4-FFF2-40B4-BE49-F238E27FC236}">
                <a16:creationId xmlns:a16="http://schemas.microsoft.com/office/drawing/2014/main" id="{FAD5D1FA-3304-0E72-CF6D-6AA47CD0C751}"/>
              </a:ext>
            </a:extLst>
          </p:cNvPr>
          <p:cNvSpPr txBox="1"/>
          <p:nvPr/>
        </p:nvSpPr>
        <p:spPr>
          <a:xfrm>
            <a:off x="600075" y="3771414"/>
            <a:ext cx="7943849" cy="738664"/>
          </a:xfrm>
          <a:prstGeom prst="rect">
            <a:avLst/>
          </a:prstGeom>
          <a:noFill/>
        </p:spPr>
        <p:txBody>
          <a:bodyPr wrap="square">
            <a:spAutoFit/>
          </a:bodyPr>
          <a:lstStyle/>
          <a:p>
            <a:pPr marL="285750" indent="-285750" algn="l" rtl="0" fontAlgn="base">
              <a:buFont typeface="Arial" panose="020B0604020202020204" pitchFamily="34" charset="0"/>
              <a:buChar char="•"/>
            </a:pPr>
            <a:r>
              <a:rPr lang="en-GB" b="0" i="0" u="none" strike="noStrike" dirty="0">
                <a:solidFill>
                  <a:srgbClr val="000000"/>
                </a:solidFill>
                <a:effectLst/>
                <a:latin typeface="Arial" panose="020B0604020202020204" pitchFamily="34" charset="0"/>
              </a:rPr>
              <a:t>J. Bharath, “Automatic Landmine Detection and Sweeper Robot using Microcontroller”, International Journal of Mechanical Engineering and Robotics Research, Vol.4, No.1, Jan 2015.</a:t>
            </a:r>
            <a:r>
              <a:rPr lang="en-US" b="0" i="0" dirty="0">
                <a:solidFill>
                  <a:srgbClr val="421B1A"/>
                </a:solidFill>
                <a:effectLst/>
                <a:latin typeface="Arial" panose="020B0604020202020204" pitchFamily="34" charset="0"/>
              </a:rPr>
              <a:t>​</a:t>
            </a:r>
          </a:p>
        </p:txBody>
      </p:sp>
      <p:sp>
        <p:nvSpPr>
          <p:cNvPr id="20" name="TextBox 19">
            <a:extLst>
              <a:ext uri="{FF2B5EF4-FFF2-40B4-BE49-F238E27FC236}">
                <a16:creationId xmlns:a16="http://schemas.microsoft.com/office/drawing/2014/main" id="{CE403024-08B3-A9A2-8583-DF5E74D35833}"/>
              </a:ext>
            </a:extLst>
          </p:cNvPr>
          <p:cNvSpPr txBox="1"/>
          <p:nvPr/>
        </p:nvSpPr>
        <p:spPr>
          <a:xfrm>
            <a:off x="660797" y="747722"/>
            <a:ext cx="7936705" cy="523220"/>
          </a:xfrm>
          <a:prstGeom prst="rect">
            <a:avLst/>
          </a:prstGeom>
          <a:noFill/>
        </p:spPr>
        <p:txBody>
          <a:bodyPr wrap="square">
            <a:spAutoFit/>
          </a:bodyPr>
          <a:lstStyle/>
          <a:p>
            <a:pPr marL="285750" indent="-285750" algn="just" rtl="0" fontAlgn="base">
              <a:buFont typeface="Arial" panose="020B0604020202020204" pitchFamily="34" charset="0"/>
              <a:buChar char="•"/>
            </a:pPr>
            <a:r>
              <a:rPr lang="en-GB" sz="1400" b="0" i="0" u="none" strike="noStrike" dirty="0">
                <a:solidFill>
                  <a:srgbClr val="000000"/>
                </a:solidFill>
                <a:effectLst/>
                <a:latin typeface="Arial" panose="020B0604020202020204" pitchFamily="34" charset="0"/>
              </a:rPr>
              <a:t>V. </a:t>
            </a:r>
            <a:r>
              <a:rPr lang="en-GB" sz="1400" b="0" i="0" u="none" strike="noStrike" dirty="0" err="1">
                <a:solidFill>
                  <a:srgbClr val="000000"/>
                </a:solidFill>
                <a:effectLst/>
                <a:latin typeface="Arial" panose="020B0604020202020204" pitchFamily="34" charset="0"/>
              </a:rPr>
              <a:t>Abilash</a:t>
            </a:r>
            <a:r>
              <a:rPr lang="en-GB" sz="1400" b="0" i="0" u="none" strike="noStrike" dirty="0">
                <a:solidFill>
                  <a:srgbClr val="000000"/>
                </a:solidFill>
                <a:effectLst/>
                <a:latin typeface="Arial" panose="020B0604020202020204" pitchFamily="34" charset="0"/>
              </a:rPr>
              <a:t> and J. Paul Chandra Kumar, “Arduino Controlled Landmine Detection Robot”, International Journal of Engineering Science and Computing (IJESC), May 2017.</a:t>
            </a:r>
            <a:r>
              <a:rPr lang="en-US" sz="1400" b="0" i="0" dirty="0">
                <a:solidFill>
                  <a:srgbClr val="421B1A"/>
                </a:solidFill>
                <a:effectLst/>
                <a:latin typeface="Arial" panose="020B0604020202020204" pitchFamily="34" charset="0"/>
              </a:rPr>
              <a:t>​</a:t>
            </a:r>
          </a:p>
        </p:txBody>
      </p:sp>
    </p:spTree>
    <p:extLst>
      <p:ext uri="{BB962C8B-B14F-4D97-AF65-F5344CB8AC3E}">
        <p14:creationId xmlns:p14="http://schemas.microsoft.com/office/powerpoint/2010/main" val="4900407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87"/>
        <p:cNvGrpSpPr/>
        <p:nvPr/>
      </p:nvGrpSpPr>
      <p:grpSpPr>
        <a:xfrm>
          <a:off x="0" y="0"/>
          <a:ext cx="0" cy="0"/>
          <a:chOff x="0" y="0"/>
          <a:chExt cx="0" cy="0"/>
        </a:xfrm>
      </p:grpSpPr>
      <p:sp>
        <p:nvSpPr>
          <p:cNvPr id="3113" name="Google Shape;3113;p49"/>
          <p:cNvSpPr/>
          <p:nvPr/>
        </p:nvSpPr>
        <p:spPr>
          <a:xfrm>
            <a:off x="4" y="1093900"/>
            <a:ext cx="9143992" cy="78001"/>
          </a:xfrm>
          <a:custGeom>
            <a:avLst/>
            <a:gdLst/>
            <a:ahLst/>
            <a:cxnLst/>
            <a:rect l="l" t="t" r="r" b="b"/>
            <a:pathLst>
              <a:path w="27171" h="525" extrusionOk="0">
                <a:moveTo>
                  <a:pt x="1" y="1"/>
                </a:moveTo>
                <a:lnTo>
                  <a:pt x="1" y="525"/>
                </a:lnTo>
                <a:lnTo>
                  <a:pt x="27171" y="525"/>
                </a:lnTo>
                <a:lnTo>
                  <a:pt x="27171" y="1"/>
                </a:ln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Title 2">
            <a:extLst>
              <a:ext uri="{FF2B5EF4-FFF2-40B4-BE49-F238E27FC236}">
                <a16:creationId xmlns:a16="http://schemas.microsoft.com/office/drawing/2014/main" id="{A77F4807-C849-0B8B-ACA2-4863352A8686}"/>
              </a:ext>
            </a:extLst>
          </p:cNvPr>
          <p:cNvSpPr txBox="1">
            <a:spLocks/>
          </p:cNvSpPr>
          <p:nvPr/>
        </p:nvSpPr>
        <p:spPr>
          <a:xfrm>
            <a:off x="720000" y="539500"/>
            <a:ext cx="7704000" cy="478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Abril Fatface"/>
              <a:buNone/>
              <a:defRPr sz="3000" b="0" i="0" u="none" strike="noStrike" cap="none">
                <a:solidFill>
                  <a:schemeClr val="dk1"/>
                </a:solidFill>
                <a:latin typeface="Abril Fatface"/>
                <a:ea typeface="Abril Fatface"/>
                <a:cs typeface="Abril Fatface"/>
                <a:sym typeface="Abril Fatface"/>
              </a:defRPr>
            </a:lvl1pPr>
            <a:lvl2pPr marR="0" lvl="1" algn="l" rtl="0">
              <a:lnSpc>
                <a:spcPct val="100000"/>
              </a:lnSpc>
              <a:spcBef>
                <a:spcPts val="0"/>
              </a:spcBef>
              <a:spcAft>
                <a:spcPts val="0"/>
              </a:spcAft>
              <a:buClr>
                <a:schemeClr val="dk1"/>
              </a:buClr>
              <a:buSzPts val="3000"/>
              <a:buFont typeface="Abril Fatface"/>
              <a:buNone/>
              <a:defRPr sz="3000" b="0" i="0" u="none" strike="noStrike" cap="none">
                <a:solidFill>
                  <a:schemeClr val="dk1"/>
                </a:solidFill>
                <a:latin typeface="Abril Fatface"/>
                <a:ea typeface="Abril Fatface"/>
                <a:cs typeface="Abril Fatface"/>
                <a:sym typeface="Abril Fatface"/>
              </a:defRPr>
            </a:lvl2pPr>
            <a:lvl3pPr marR="0" lvl="2" algn="l" rtl="0">
              <a:lnSpc>
                <a:spcPct val="100000"/>
              </a:lnSpc>
              <a:spcBef>
                <a:spcPts val="0"/>
              </a:spcBef>
              <a:spcAft>
                <a:spcPts val="0"/>
              </a:spcAft>
              <a:buClr>
                <a:schemeClr val="dk1"/>
              </a:buClr>
              <a:buSzPts val="3000"/>
              <a:buFont typeface="Abril Fatface"/>
              <a:buNone/>
              <a:defRPr sz="3000" b="0" i="0" u="none" strike="noStrike" cap="none">
                <a:solidFill>
                  <a:schemeClr val="dk1"/>
                </a:solidFill>
                <a:latin typeface="Abril Fatface"/>
                <a:ea typeface="Abril Fatface"/>
                <a:cs typeface="Abril Fatface"/>
                <a:sym typeface="Abril Fatface"/>
              </a:defRPr>
            </a:lvl3pPr>
            <a:lvl4pPr marR="0" lvl="3" algn="l" rtl="0">
              <a:lnSpc>
                <a:spcPct val="100000"/>
              </a:lnSpc>
              <a:spcBef>
                <a:spcPts val="0"/>
              </a:spcBef>
              <a:spcAft>
                <a:spcPts val="0"/>
              </a:spcAft>
              <a:buClr>
                <a:schemeClr val="dk1"/>
              </a:buClr>
              <a:buSzPts val="3000"/>
              <a:buFont typeface="Abril Fatface"/>
              <a:buNone/>
              <a:defRPr sz="3000" b="0" i="0" u="none" strike="noStrike" cap="none">
                <a:solidFill>
                  <a:schemeClr val="dk1"/>
                </a:solidFill>
                <a:latin typeface="Abril Fatface"/>
                <a:ea typeface="Abril Fatface"/>
                <a:cs typeface="Abril Fatface"/>
                <a:sym typeface="Abril Fatface"/>
              </a:defRPr>
            </a:lvl4pPr>
            <a:lvl5pPr marR="0" lvl="4" algn="l" rtl="0">
              <a:lnSpc>
                <a:spcPct val="100000"/>
              </a:lnSpc>
              <a:spcBef>
                <a:spcPts val="0"/>
              </a:spcBef>
              <a:spcAft>
                <a:spcPts val="0"/>
              </a:spcAft>
              <a:buClr>
                <a:schemeClr val="dk1"/>
              </a:buClr>
              <a:buSzPts val="3000"/>
              <a:buFont typeface="Abril Fatface"/>
              <a:buNone/>
              <a:defRPr sz="3000" b="0" i="0" u="none" strike="noStrike" cap="none">
                <a:solidFill>
                  <a:schemeClr val="dk1"/>
                </a:solidFill>
                <a:latin typeface="Abril Fatface"/>
                <a:ea typeface="Abril Fatface"/>
                <a:cs typeface="Abril Fatface"/>
                <a:sym typeface="Abril Fatface"/>
              </a:defRPr>
            </a:lvl5pPr>
            <a:lvl6pPr marR="0" lvl="5" algn="l" rtl="0">
              <a:lnSpc>
                <a:spcPct val="100000"/>
              </a:lnSpc>
              <a:spcBef>
                <a:spcPts val="0"/>
              </a:spcBef>
              <a:spcAft>
                <a:spcPts val="0"/>
              </a:spcAft>
              <a:buClr>
                <a:schemeClr val="dk1"/>
              </a:buClr>
              <a:buSzPts val="3000"/>
              <a:buFont typeface="Abril Fatface"/>
              <a:buNone/>
              <a:defRPr sz="3000" b="0" i="0" u="none" strike="noStrike" cap="none">
                <a:solidFill>
                  <a:schemeClr val="dk1"/>
                </a:solidFill>
                <a:latin typeface="Abril Fatface"/>
                <a:ea typeface="Abril Fatface"/>
                <a:cs typeface="Abril Fatface"/>
                <a:sym typeface="Abril Fatface"/>
              </a:defRPr>
            </a:lvl6pPr>
            <a:lvl7pPr marR="0" lvl="6" algn="l" rtl="0">
              <a:lnSpc>
                <a:spcPct val="100000"/>
              </a:lnSpc>
              <a:spcBef>
                <a:spcPts val="0"/>
              </a:spcBef>
              <a:spcAft>
                <a:spcPts val="0"/>
              </a:spcAft>
              <a:buClr>
                <a:schemeClr val="dk1"/>
              </a:buClr>
              <a:buSzPts val="3000"/>
              <a:buFont typeface="Abril Fatface"/>
              <a:buNone/>
              <a:defRPr sz="3000" b="0" i="0" u="none" strike="noStrike" cap="none">
                <a:solidFill>
                  <a:schemeClr val="dk1"/>
                </a:solidFill>
                <a:latin typeface="Abril Fatface"/>
                <a:ea typeface="Abril Fatface"/>
                <a:cs typeface="Abril Fatface"/>
                <a:sym typeface="Abril Fatface"/>
              </a:defRPr>
            </a:lvl7pPr>
            <a:lvl8pPr marR="0" lvl="7" algn="l" rtl="0">
              <a:lnSpc>
                <a:spcPct val="100000"/>
              </a:lnSpc>
              <a:spcBef>
                <a:spcPts val="0"/>
              </a:spcBef>
              <a:spcAft>
                <a:spcPts val="0"/>
              </a:spcAft>
              <a:buClr>
                <a:schemeClr val="dk1"/>
              </a:buClr>
              <a:buSzPts val="3000"/>
              <a:buFont typeface="Abril Fatface"/>
              <a:buNone/>
              <a:defRPr sz="3000" b="0" i="0" u="none" strike="noStrike" cap="none">
                <a:solidFill>
                  <a:schemeClr val="dk1"/>
                </a:solidFill>
                <a:latin typeface="Abril Fatface"/>
                <a:ea typeface="Abril Fatface"/>
                <a:cs typeface="Abril Fatface"/>
                <a:sym typeface="Abril Fatface"/>
              </a:defRPr>
            </a:lvl8pPr>
            <a:lvl9pPr marR="0" lvl="8" algn="l" rtl="0">
              <a:lnSpc>
                <a:spcPct val="100000"/>
              </a:lnSpc>
              <a:spcBef>
                <a:spcPts val="0"/>
              </a:spcBef>
              <a:spcAft>
                <a:spcPts val="0"/>
              </a:spcAft>
              <a:buClr>
                <a:schemeClr val="dk1"/>
              </a:buClr>
              <a:buSzPts val="3000"/>
              <a:buFont typeface="Abril Fatface"/>
              <a:buNone/>
              <a:defRPr sz="3000" b="0" i="0" u="none" strike="noStrike" cap="none">
                <a:solidFill>
                  <a:schemeClr val="dk1"/>
                </a:solidFill>
                <a:latin typeface="Abril Fatface"/>
                <a:ea typeface="Abril Fatface"/>
                <a:cs typeface="Abril Fatface"/>
                <a:sym typeface="Abril Fatface"/>
              </a:defRPr>
            </a:lvl9pPr>
          </a:lstStyle>
          <a:p>
            <a:r>
              <a:rPr lang="en-IN" dirty="0"/>
              <a:t>COMPONENTS AND TECHNOLOGY </a:t>
            </a:r>
          </a:p>
        </p:txBody>
      </p:sp>
      <p:pic>
        <p:nvPicPr>
          <p:cNvPr id="1026" name="Picture 2" descr="NodeMCU Microcontroller Board with ESP8266 and Lua | Elektor">
            <a:extLst>
              <a:ext uri="{FF2B5EF4-FFF2-40B4-BE49-F238E27FC236}">
                <a16:creationId xmlns:a16="http://schemas.microsoft.com/office/drawing/2014/main" id="{2E4964C1-E811-E9E6-B066-CC36AFFB3F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644113" y="1021847"/>
            <a:ext cx="1677962" cy="213047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1028" name="Picture 4" descr="L298N Motor Driver Module Pinout, Datasheet, Features &amp; Specs">
            <a:extLst>
              <a:ext uri="{FF2B5EF4-FFF2-40B4-BE49-F238E27FC236}">
                <a16:creationId xmlns:a16="http://schemas.microsoft.com/office/drawing/2014/main" id="{30D91C6C-287C-369A-7417-0C6C6FDCCD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33445" y="1263558"/>
            <a:ext cx="2190442" cy="167796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1032" name="Picture 8" descr="Robocraze DIY 4-wheel Drive Robot Smart Car Chassis Kits with Speed Encoder  For RC Car : Amazon.in: Industrial &amp; Scientific">
            <a:extLst>
              <a:ext uri="{FF2B5EF4-FFF2-40B4-BE49-F238E27FC236}">
                <a16:creationId xmlns:a16="http://schemas.microsoft.com/office/drawing/2014/main" id="{2A3877ED-BA8C-4AD8-E0BE-4F4B0CB1B67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45967" y="1263559"/>
            <a:ext cx="2375941" cy="167796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1036" name="Picture 12" descr="How to Make a Metal Detector at Home | diy - Share Project - PCBWay">
            <a:extLst>
              <a:ext uri="{FF2B5EF4-FFF2-40B4-BE49-F238E27FC236}">
                <a16:creationId xmlns:a16="http://schemas.microsoft.com/office/drawing/2014/main" id="{EF121751-F3AD-64EE-1F17-BC75ABA9342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33099" y="3213666"/>
            <a:ext cx="2130470" cy="152196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1038" name="Picture 14" descr="KitsGuru GY-NEO6MV2 new GPS module NEO6MV2 NEO-6M : Amazon.in: Industrial &amp;  Scientific">
            <a:extLst>
              <a:ext uri="{FF2B5EF4-FFF2-40B4-BE49-F238E27FC236}">
                <a16:creationId xmlns:a16="http://schemas.microsoft.com/office/drawing/2014/main" id="{7B07A5C7-5B82-7E7C-59D2-20C49A172E2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333445" y="3213666"/>
            <a:ext cx="2190442" cy="152196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1040" name="Picture 16" descr="Blynk with NodeMCU ESP8266- Web dashboard and Mobile App - YouTube">
            <a:extLst>
              <a:ext uri="{FF2B5EF4-FFF2-40B4-BE49-F238E27FC236}">
                <a16:creationId xmlns:a16="http://schemas.microsoft.com/office/drawing/2014/main" id="{1F35254D-AF00-FE96-FBC8-B57F5288102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145967" y="3238955"/>
            <a:ext cx="2375941" cy="149667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95229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87"/>
        <p:cNvGrpSpPr/>
        <p:nvPr/>
      </p:nvGrpSpPr>
      <p:grpSpPr>
        <a:xfrm>
          <a:off x="0" y="0"/>
          <a:ext cx="0" cy="0"/>
          <a:chOff x="0" y="0"/>
          <a:chExt cx="0" cy="0"/>
        </a:xfrm>
      </p:grpSpPr>
      <p:sp>
        <p:nvSpPr>
          <p:cNvPr id="3088" name="Google Shape;3088;p49"/>
          <p:cNvSpPr txBox="1">
            <a:spLocks noGrp="1"/>
          </p:cNvSpPr>
          <p:nvPr>
            <p:ph type="title" idx="8"/>
          </p:nvPr>
        </p:nvSpPr>
        <p:spPr>
          <a:xfrm>
            <a:off x="720000" y="539500"/>
            <a:ext cx="77040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t>ARCHITECTURE OF OUR PROJECT</a:t>
            </a:r>
            <a:r>
              <a:rPr lang="en" dirty="0"/>
              <a:t> </a:t>
            </a:r>
            <a:endParaRPr dirty="0"/>
          </a:p>
        </p:txBody>
      </p:sp>
      <p:sp>
        <p:nvSpPr>
          <p:cNvPr id="3113" name="Google Shape;3113;p49"/>
          <p:cNvSpPr/>
          <p:nvPr/>
        </p:nvSpPr>
        <p:spPr>
          <a:xfrm>
            <a:off x="4" y="1093900"/>
            <a:ext cx="9143992" cy="78001"/>
          </a:xfrm>
          <a:custGeom>
            <a:avLst/>
            <a:gdLst/>
            <a:ahLst/>
            <a:cxnLst/>
            <a:rect l="l" t="t" r="r" b="b"/>
            <a:pathLst>
              <a:path w="27171" h="525" extrusionOk="0">
                <a:moveTo>
                  <a:pt x="1" y="1"/>
                </a:moveTo>
                <a:lnTo>
                  <a:pt x="1" y="525"/>
                </a:lnTo>
                <a:lnTo>
                  <a:pt x="27171" y="525"/>
                </a:lnTo>
                <a:lnTo>
                  <a:pt x="27171" y="1"/>
                </a:ln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 name="Picture 2" descr="WIFI controlled car using Nodemcu circuit diagram">
            <a:extLst>
              <a:ext uri="{FF2B5EF4-FFF2-40B4-BE49-F238E27FC236}">
                <a16:creationId xmlns:a16="http://schemas.microsoft.com/office/drawing/2014/main" id="{54EB445C-B6DD-4206-C8E8-187DC97F97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5763" y="1248101"/>
            <a:ext cx="5100637" cy="346779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graphicFrame>
        <p:nvGraphicFramePr>
          <p:cNvPr id="8" name="Table 8">
            <a:extLst>
              <a:ext uri="{FF2B5EF4-FFF2-40B4-BE49-F238E27FC236}">
                <a16:creationId xmlns:a16="http://schemas.microsoft.com/office/drawing/2014/main" id="{EA46B2D9-9AAC-25C4-BB2D-8C59E6DF113D}"/>
              </a:ext>
            </a:extLst>
          </p:cNvPr>
          <p:cNvGraphicFramePr>
            <a:graphicFrameLocks noGrp="1"/>
          </p:cNvGraphicFramePr>
          <p:nvPr>
            <p:extLst>
              <p:ext uri="{D42A27DB-BD31-4B8C-83A1-F6EECF244321}">
                <p14:modId xmlns:p14="http://schemas.microsoft.com/office/powerpoint/2010/main" val="3985964898"/>
              </p:ext>
            </p:extLst>
          </p:nvPr>
        </p:nvGraphicFramePr>
        <p:xfrm>
          <a:off x="5850732" y="1494274"/>
          <a:ext cx="2697956" cy="2975448"/>
        </p:xfrm>
        <a:graphic>
          <a:graphicData uri="http://schemas.openxmlformats.org/drawingml/2006/table">
            <a:tbl>
              <a:tblPr firstRow="1" bandRow="1">
                <a:tableStyleId>{3C2FFA5D-87B4-456A-9821-1D502468CF0F}</a:tableStyleId>
              </a:tblPr>
              <a:tblGrid>
                <a:gridCol w="1348978">
                  <a:extLst>
                    <a:ext uri="{9D8B030D-6E8A-4147-A177-3AD203B41FA5}">
                      <a16:colId xmlns:a16="http://schemas.microsoft.com/office/drawing/2014/main" val="670498316"/>
                    </a:ext>
                  </a:extLst>
                </a:gridCol>
                <a:gridCol w="1348978">
                  <a:extLst>
                    <a:ext uri="{9D8B030D-6E8A-4147-A177-3AD203B41FA5}">
                      <a16:colId xmlns:a16="http://schemas.microsoft.com/office/drawing/2014/main" val="2386004914"/>
                    </a:ext>
                  </a:extLst>
                </a:gridCol>
              </a:tblGrid>
              <a:tr h="250687">
                <a:tc>
                  <a:txBody>
                    <a:bodyPr/>
                    <a:lstStyle/>
                    <a:p>
                      <a:r>
                        <a:rPr lang="en-US" dirty="0"/>
                        <a:t>L298N </a:t>
                      </a:r>
                      <a:endParaRPr lang="en-IN" dirty="0"/>
                    </a:p>
                  </a:txBody>
                  <a:tcPr/>
                </a:tc>
                <a:tc>
                  <a:txBody>
                    <a:bodyPr/>
                    <a:lstStyle/>
                    <a:p>
                      <a:r>
                        <a:rPr lang="en-US" dirty="0"/>
                        <a:t>NODE MCU</a:t>
                      </a:r>
                      <a:endParaRPr lang="en-IN" dirty="0"/>
                    </a:p>
                  </a:txBody>
                  <a:tcPr/>
                </a:tc>
                <a:extLst>
                  <a:ext uri="{0D108BD9-81ED-4DB2-BD59-A6C34878D82A}">
                    <a16:rowId xmlns:a16="http://schemas.microsoft.com/office/drawing/2014/main" val="2045682135"/>
                  </a:ext>
                </a:extLst>
              </a:tr>
              <a:tr h="333831">
                <a:tc>
                  <a:txBody>
                    <a:bodyPr/>
                    <a:lstStyle/>
                    <a:p>
                      <a:r>
                        <a:rPr lang="en-US" dirty="0"/>
                        <a:t>EN A</a:t>
                      </a:r>
                      <a:endParaRPr lang="en-IN" dirty="0"/>
                    </a:p>
                  </a:txBody>
                  <a:tcPr/>
                </a:tc>
                <a:tc>
                  <a:txBody>
                    <a:bodyPr/>
                    <a:lstStyle/>
                    <a:p>
                      <a:r>
                        <a:rPr lang="en-US" dirty="0"/>
                        <a:t>D0</a:t>
                      </a:r>
                      <a:endParaRPr lang="en-IN" dirty="0"/>
                    </a:p>
                  </a:txBody>
                  <a:tcPr/>
                </a:tc>
                <a:extLst>
                  <a:ext uri="{0D108BD9-81ED-4DB2-BD59-A6C34878D82A}">
                    <a16:rowId xmlns:a16="http://schemas.microsoft.com/office/drawing/2014/main" val="1505733528"/>
                  </a:ext>
                </a:extLst>
              </a:tr>
              <a:tr h="333831">
                <a:tc>
                  <a:txBody>
                    <a:bodyPr/>
                    <a:lstStyle/>
                    <a:p>
                      <a:r>
                        <a:rPr lang="en-US" dirty="0"/>
                        <a:t>IN1</a:t>
                      </a:r>
                      <a:endParaRPr lang="en-IN" dirty="0"/>
                    </a:p>
                  </a:txBody>
                  <a:tcPr/>
                </a:tc>
                <a:tc>
                  <a:txBody>
                    <a:bodyPr/>
                    <a:lstStyle/>
                    <a:p>
                      <a:r>
                        <a:rPr lang="en-US" dirty="0"/>
                        <a:t>D1</a:t>
                      </a:r>
                      <a:endParaRPr lang="en-IN" dirty="0"/>
                    </a:p>
                  </a:txBody>
                  <a:tcPr/>
                </a:tc>
                <a:extLst>
                  <a:ext uri="{0D108BD9-81ED-4DB2-BD59-A6C34878D82A}">
                    <a16:rowId xmlns:a16="http://schemas.microsoft.com/office/drawing/2014/main" val="691723648"/>
                  </a:ext>
                </a:extLst>
              </a:tr>
              <a:tr h="333831">
                <a:tc>
                  <a:txBody>
                    <a:bodyPr/>
                    <a:lstStyle/>
                    <a:p>
                      <a:r>
                        <a:rPr lang="en-US" dirty="0"/>
                        <a:t>IN2</a:t>
                      </a:r>
                      <a:endParaRPr lang="en-IN" dirty="0"/>
                    </a:p>
                  </a:txBody>
                  <a:tcPr/>
                </a:tc>
                <a:tc>
                  <a:txBody>
                    <a:bodyPr/>
                    <a:lstStyle/>
                    <a:p>
                      <a:r>
                        <a:rPr lang="en-US" dirty="0"/>
                        <a:t>D2</a:t>
                      </a:r>
                      <a:endParaRPr lang="en-IN" dirty="0"/>
                    </a:p>
                  </a:txBody>
                  <a:tcPr/>
                </a:tc>
                <a:extLst>
                  <a:ext uri="{0D108BD9-81ED-4DB2-BD59-A6C34878D82A}">
                    <a16:rowId xmlns:a16="http://schemas.microsoft.com/office/drawing/2014/main" val="4116186643"/>
                  </a:ext>
                </a:extLst>
              </a:tr>
              <a:tr h="333831">
                <a:tc>
                  <a:txBody>
                    <a:bodyPr/>
                    <a:lstStyle/>
                    <a:p>
                      <a:r>
                        <a:rPr lang="en-US" dirty="0"/>
                        <a:t>IN3</a:t>
                      </a:r>
                      <a:endParaRPr lang="en-IN" dirty="0"/>
                    </a:p>
                  </a:txBody>
                  <a:tcPr/>
                </a:tc>
                <a:tc>
                  <a:txBody>
                    <a:bodyPr/>
                    <a:lstStyle/>
                    <a:p>
                      <a:r>
                        <a:rPr lang="en-US" dirty="0"/>
                        <a:t>D3</a:t>
                      </a:r>
                      <a:endParaRPr lang="en-IN" dirty="0"/>
                    </a:p>
                  </a:txBody>
                  <a:tcPr/>
                </a:tc>
                <a:extLst>
                  <a:ext uri="{0D108BD9-81ED-4DB2-BD59-A6C34878D82A}">
                    <a16:rowId xmlns:a16="http://schemas.microsoft.com/office/drawing/2014/main" val="1461392054"/>
                  </a:ext>
                </a:extLst>
              </a:tr>
              <a:tr h="333831">
                <a:tc>
                  <a:txBody>
                    <a:bodyPr/>
                    <a:lstStyle/>
                    <a:p>
                      <a:r>
                        <a:rPr lang="en-US" dirty="0"/>
                        <a:t>IN4</a:t>
                      </a:r>
                      <a:endParaRPr lang="en-IN" dirty="0"/>
                    </a:p>
                  </a:txBody>
                  <a:tcPr/>
                </a:tc>
                <a:tc>
                  <a:txBody>
                    <a:bodyPr/>
                    <a:lstStyle/>
                    <a:p>
                      <a:r>
                        <a:rPr lang="en-US" dirty="0"/>
                        <a:t>D4</a:t>
                      </a:r>
                      <a:endParaRPr lang="en-IN" dirty="0"/>
                    </a:p>
                  </a:txBody>
                  <a:tcPr/>
                </a:tc>
                <a:extLst>
                  <a:ext uri="{0D108BD9-81ED-4DB2-BD59-A6C34878D82A}">
                    <a16:rowId xmlns:a16="http://schemas.microsoft.com/office/drawing/2014/main" val="3508032606"/>
                  </a:ext>
                </a:extLst>
              </a:tr>
              <a:tr h="333831">
                <a:tc>
                  <a:txBody>
                    <a:bodyPr/>
                    <a:lstStyle/>
                    <a:p>
                      <a:r>
                        <a:rPr lang="en-US" dirty="0"/>
                        <a:t>EN B</a:t>
                      </a:r>
                      <a:endParaRPr lang="en-IN" dirty="0"/>
                    </a:p>
                  </a:txBody>
                  <a:tcPr/>
                </a:tc>
                <a:tc>
                  <a:txBody>
                    <a:bodyPr/>
                    <a:lstStyle/>
                    <a:p>
                      <a:r>
                        <a:rPr lang="en-US" dirty="0"/>
                        <a:t>D5</a:t>
                      </a:r>
                      <a:endParaRPr lang="en-IN" dirty="0"/>
                    </a:p>
                  </a:txBody>
                  <a:tcPr/>
                </a:tc>
                <a:extLst>
                  <a:ext uri="{0D108BD9-81ED-4DB2-BD59-A6C34878D82A}">
                    <a16:rowId xmlns:a16="http://schemas.microsoft.com/office/drawing/2014/main" val="2107024067"/>
                  </a:ext>
                </a:extLst>
              </a:tr>
              <a:tr h="333831">
                <a:tc>
                  <a:txBody>
                    <a:bodyPr/>
                    <a:lstStyle/>
                    <a:p>
                      <a:r>
                        <a:rPr lang="en-US" dirty="0"/>
                        <a:t>5V</a:t>
                      </a:r>
                      <a:endParaRPr lang="en-IN" dirty="0"/>
                    </a:p>
                  </a:txBody>
                  <a:tcPr/>
                </a:tc>
                <a:tc>
                  <a:txBody>
                    <a:bodyPr/>
                    <a:lstStyle/>
                    <a:p>
                      <a:r>
                        <a:rPr lang="en-US" dirty="0"/>
                        <a:t>3V3</a:t>
                      </a:r>
                      <a:endParaRPr lang="en-IN" dirty="0"/>
                    </a:p>
                  </a:txBody>
                  <a:tcPr/>
                </a:tc>
                <a:extLst>
                  <a:ext uri="{0D108BD9-81ED-4DB2-BD59-A6C34878D82A}">
                    <a16:rowId xmlns:a16="http://schemas.microsoft.com/office/drawing/2014/main" val="275951534"/>
                  </a:ext>
                </a:extLst>
              </a:tr>
              <a:tr h="333831">
                <a:tc>
                  <a:txBody>
                    <a:bodyPr/>
                    <a:lstStyle/>
                    <a:p>
                      <a:r>
                        <a:rPr lang="en-US" dirty="0"/>
                        <a:t>GND</a:t>
                      </a:r>
                      <a:endParaRPr lang="en-IN" dirty="0"/>
                    </a:p>
                  </a:txBody>
                  <a:tcPr/>
                </a:tc>
                <a:tc>
                  <a:txBody>
                    <a:bodyPr/>
                    <a:lstStyle/>
                    <a:p>
                      <a:r>
                        <a:rPr lang="en-US" dirty="0"/>
                        <a:t>GND</a:t>
                      </a:r>
                      <a:endParaRPr lang="en-IN" dirty="0"/>
                    </a:p>
                  </a:txBody>
                  <a:tcPr/>
                </a:tc>
                <a:extLst>
                  <a:ext uri="{0D108BD9-81ED-4DB2-BD59-A6C34878D82A}">
                    <a16:rowId xmlns:a16="http://schemas.microsoft.com/office/drawing/2014/main" val="1055224086"/>
                  </a:ext>
                </a:extLst>
              </a:tr>
            </a:tbl>
          </a:graphicData>
        </a:graphic>
      </p:graphicFrame>
    </p:spTree>
    <p:extLst>
      <p:ext uri="{BB962C8B-B14F-4D97-AF65-F5344CB8AC3E}">
        <p14:creationId xmlns:p14="http://schemas.microsoft.com/office/powerpoint/2010/main" val="5813664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87"/>
        <p:cNvGrpSpPr/>
        <p:nvPr/>
      </p:nvGrpSpPr>
      <p:grpSpPr>
        <a:xfrm>
          <a:off x="0" y="0"/>
          <a:ext cx="0" cy="0"/>
          <a:chOff x="0" y="0"/>
          <a:chExt cx="0" cy="0"/>
        </a:xfrm>
      </p:grpSpPr>
      <p:sp>
        <p:nvSpPr>
          <p:cNvPr id="3088" name="Google Shape;3088;p49"/>
          <p:cNvSpPr txBox="1">
            <a:spLocks noGrp="1"/>
          </p:cNvSpPr>
          <p:nvPr>
            <p:ph type="title" idx="8"/>
          </p:nvPr>
        </p:nvSpPr>
        <p:spPr>
          <a:xfrm>
            <a:off x="720000" y="539500"/>
            <a:ext cx="77040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METHORDOLOGY OF PROJECT</a:t>
            </a:r>
            <a:endParaRPr dirty="0"/>
          </a:p>
        </p:txBody>
      </p:sp>
      <p:sp>
        <p:nvSpPr>
          <p:cNvPr id="3113" name="Google Shape;3113;p49"/>
          <p:cNvSpPr/>
          <p:nvPr/>
        </p:nvSpPr>
        <p:spPr>
          <a:xfrm>
            <a:off x="4" y="1093900"/>
            <a:ext cx="9143992" cy="78001"/>
          </a:xfrm>
          <a:custGeom>
            <a:avLst/>
            <a:gdLst/>
            <a:ahLst/>
            <a:cxnLst/>
            <a:rect l="l" t="t" r="r" b="b"/>
            <a:pathLst>
              <a:path w="27171" h="525" extrusionOk="0">
                <a:moveTo>
                  <a:pt x="1" y="1"/>
                </a:moveTo>
                <a:lnTo>
                  <a:pt x="1" y="525"/>
                </a:lnTo>
                <a:lnTo>
                  <a:pt x="27171" y="525"/>
                </a:lnTo>
                <a:lnTo>
                  <a:pt x="27171" y="1"/>
                </a:ln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Rectangle: Rounded Corners 11">
            <a:extLst>
              <a:ext uri="{FF2B5EF4-FFF2-40B4-BE49-F238E27FC236}">
                <a16:creationId xmlns:a16="http://schemas.microsoft.com/office/drawing/2014/main" id="{F8E37678-FEB1-3C8F-486B-76FD95B693E7}"/>
              </a:ext>
            </a:extLst>
          </p:cNvPr>
          <p:cNvSpPr/>
          <p:nvPr/>
        </p:nvSpPr>
        <p:spPr>
          <a:xfrm>
            <a:off x="3208373" y="1453462"/>
            <a:ext cx="2213699" cy="658865"/>
          </a:xfrm>
          <a:prstGeom prst="roundRect">
            <a:avLst/>
          </a:prstGeom>
          <a:solidFill>
            <a:schemeClr val="bg2">
              <a:lumMod val="40000"/>
              <a:lumOff val="60000"/>
            </a:schemeClr>
          </a:solidFill>
          <a:effectLst>
            <a:glow rad="63500">
              <a:schemeClr val="accent6">
                <a:satMod val="175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US" dirty="0"/>
              <a:t>MAKING THE CODE(EM C) TO CONTROL ROBOCAR</a:t>
            </a:r>
            <a:endParaRPr lang="en-IN" dirty="0"/>
          </a:p>
        </p:txBody>
      </p:sp>
      <p:sp>
        <p:nvSpPr>
          <p:cNvPr id="13" name="Rectangle: Rounded Corners 12">
            <a:extLst>
              <a:ext uri="{FF2B5EF4-FFF2-40B4-BE49-F238E27FC236}">
                <a16:creationId xmlns:a16="http://schemas.microsoft.com/office/drawing/2014/main" id="{FDA6E68F-CAB4-8F5B-4264-44D174C03955}"/>
              </a:ext>
            </a:extLst>
          </p:cNvPr>
          <p:cNvSpPr/>
          <p:nvPr/>
        </p:nvSpPr>
        <p:spPr>
          <a:xfrm>
            <a:off x="6348728" y="1453462"/>
            <a:ext cx="2406651" cy="694998"/>
          </a:xfrm>
          <a:prstGeom prst="roundRect">
            <a:avLst/>
          </a:prstGeom>
          <a:solidFill>
            <a:schemeClr val="bg2">
              <a:lumMod val="40000"/>
              <a:lumOff val="60000"/>
            </a:schemeClr>
          </a:solidFill>
          <a:effectLst>
            <a:glow rad="63500">
              <a:schemeClr val="accent6">
                <a:satMod val="175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US" dirty="0"/>
              <a:t>SETTING UP WEB AND APP DASHBOARD IN BLYNK IOT</a:t>
            </a:r>
            <a:endParaRPr lang="en-IN" dirty="0"/>
          </a:p>
        </p:txBody>
      </p:sp>
      <p:sp>
        <p:nvSpPr>
          <p:cNvPr id="21" name="Rectangle: Rounded Corners 20">
            <a:extLst>
              <a:ext uri="{FF2B5EF4-FFF2-40B4-BE49-F238E27FC236}">
                <a16:creationId xmlns:a16="http://schemas.microsoft.com/office/drawing/2014/main" id="{FD443D41-F0B8-4170-ED4F-647B56E735AD}"/>
              </a:ext>
            </a:extLst>
          </p:cNvPr>
          <p:cNvSpPr/>
          <p:nvPr/>
        </p:nvSpPr>
        <p:spPr>
          <a:xfrm>
            <a:off x="367032" y="3868784"/>
            <a:ext cx="2028230" cy="658865"/>
          </a:xfrm>
          <a:prstGeom prst="roundRect">
            <a:avLst/>
          </a:prstGeom>
          <a:solidFill>
            <a:schemeClr val="bg2">
              <a:lumMod val="40000"/>
              <a:lumOff val="60000"/>
            </a:schemeClr>
          </a:solidFill>
          <a:effectLst>
            <a:glow rad="63500">
              <a:schemeClr val="accent6">
                <a:satMod val="175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IN" dirty="0"/>
              <a:t>GPS TRACKING CIRCUIT</a:t>
            </a:r>
          </a:p>
        </p:txBody>
      </p:sp>
      <p:sp>
        <p:nvSpPr>
          <p:cNvPr id="22" name="Rectangle: Rounded Corners 21">
            <a:extLst>
              <a:ext uri="{FF2B5EF4-FFF2-40B4-BE49-F238E27FC236}">
                <a16:creationId xmlns:a16="http://schemas.microsoft.com/office/drawing/2014/main" id="{B893DE94-C539-65FB-3828-1F37AF05082F}"/>
              </a:ext>
            </a:extLst>
          </p:cNvPr>
          <p:cNvSpPr/>
          <p:nvPr/>
        </p:nvSpPr>
        <p:spPr>
          <a:xfrm>
            <a:off x="3345001" y="3839315"/>
            <a:ext cx="2028230" cy="688334"/>
          </a:xfrm>
          <a:prstGeom prst="roundRect">
            <a:avLst/>
          </a:prstGeom>
          <a:solidFill>
            <a:schemeClr val="bg2">
              <a:lumMod val="40000"/>
              <a:lumOff val="60000"/>
            </a:schemeClr>
          </a:solidFill>
          <a:effectLst>
            <a:glow rad="63500">
              <a:schemeClr val="accent6">
                <a:satMod val="175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IN" dirty="0"/>
              <a:t>INTEGRATING ALL CIRCUITS ON NODEMCU</a:t>
            </a:r>
          </a:p>
        </p:txBody>
      </p:sp>
      <p:sp>
        <p:nvSpPr>
          <p:cNvPr id="23" name="Rectangle: Rounded Corners 22">
            <a:extLst>
              <a:ext uri="{FF2B5EF4-FFF2-40B4-BE49-F238E27FC236}">
                <a16:creationId xmlns:a16="http://schemas.microsoft.com/office/drawing/2014/main" id="{CDEF8116-9570-6DE9-486A-B6238A7B5EEA}"/>
              </a:ext>
            </a:extLst>
          </p:cNvPr>
          <p:cNvSpPr/>
          <p:nvPr/>
        </p:nvSpPr>
        <p:spPr>
          <a:xfrm>
            <a:off x="6392427" y="3822945"/>
            <a:ext cx="2362951" cy="658865"/>
          </a:xfrm>
          <a:prstGeom prst="roundRect">
            <a:avLst/>
          </a:prstGeom>
          <a:solidFill>
            <a:schemeClr val="bg2">
              <a:lumMod val="40000"/>
              <a:lumOff val="60000"/>
            </a:schemeClr>
          </a:solidFill>
          <a:effectLst>
            <a:glow rad="63500">
              <a:schemeClr val="accent6">
                <a:satMod val="175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IN" dirty="0"/>
              <a:t>TESTING AND HANDING OVER TO DRDO !!!</a:t>
            </a:r>
          </a:p>
        </p:txBody>
      </p:sp>
      <p:sp>
        <p:nvSpPr>
          <p:cNvPr id="24" name="Rectangle: Rounded Corners 23">
            <a:extLst>
              <a:ext uri="{FF2B5EF4-FFF2-40B4-BE49-F238E27FC236}">
                <a16:creationId xmlns:a16="http://schemas.microsoft.com/office/drawing/2014/main" id="{94331C79-42E8-7AF8-4172-4A776DE72BD2}"/>
              </a:ext>
            </a:extLst>
          </p:cNvPr>
          <p:cNvSpPr/>
          <p:nvPr/>
        </p:nvSpPr>
        <p:spPr>
          <a:xfrm>
            <a:off x="367032" y="2653755"/>
            <a:ext cx="2028230" cy="688334"/>
          </a:xfrm>
          <a:prstGeom prst="roundRect">
            <a:avLst/>
          </a:prstGeom>
          <a:solidFill>
            <a:schemeClr val="bg2">
              <a:lumMod val="40000"/>
              <a:lumOff val="60000"/>
            </a:schemeClr>
          </a:solidFill>
          <a:effectLst>
            <a:glow rad="63500">
              <a:schemeClr val="accent6">
                <a:satMod val="175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IN" dirty="0"/>
              <a:t>CIRCUIT DESIGNING FOR LANDMINE DETECTION</a:t>
            </a:r>
          </a:p>
        </p:txBody>
      </p:sp>
      <p:sp>
        <p:nvSpPr>
          <p:cNvPr id="25" name="Rectangle: Rounded Corners 24">
            <a:extLst>
              <a:ext uri="{FF2B5EF4-FFF2-40B4-BE49-F238E27FC236}">
                <a16:creationId xmlns:a16="http://schemas.microsoft.com/office/drawing/2014/main" id="{DE0D5C05-B3C2-5AC1-6920-CFE9C4B584FD}"/>
              </a:ext>
            </a:extLst>
          </p:cNvPr>
          <p:cNvSpPr/>
          <p:nvPr/>
        </p:nvSpPr>
        <p:spPr>
          <a:xfrm>
            <a:off x="3345001" y="2631654"/>
            <a:ext cx="2028230" cy="688334"/>
          </a:xfrm>
          <a:prstGeom prst="roundRect">
            <a:avLst/>
          </a:prstGeom>
          <a:solidFill>
            <a:schemeClr val="bg2">
              <a:lumMod val="40000"/>
              <a:lumOff val="60000"/>
            </a:schemeClr>
          </a:solidFill>
          <a:effectLst>
            <a:glow rad="63500">
              <a:schemeClr val="accent6">
                <a:satMod val="175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IN" dirty="0"/>
              <a:t>CONTROLLING CAR USING BLYNK APP</a:t>
            </a:r>
          </a:p>
        </p:txBody>
      </p:sp>
      <p:sp>
        <p:nvSpPr>
          <p:cNvPr id="26" name="Rectangle: Rounded Corners 25">
            <a:extLst>
              <a:ext uri="{FF2B5EF4-FFF2-40B4-BE49-F238E27FC236}">
                <a16:creationId xmlns:a16="http://schemas.microsoft.com/office/drawing/2014/main" id="{AF0D354C-99C7-6711-1A65-E18CA45BC348}"/>
              </a:ext>
            </a:extLst>
          </p:cNvPr>
          <p:cNvSpPr/>
          <p:nvPr/>
        </p:nvSpPr>
        <p:spPr>
          <a:xfrm>
            <a:off x="6392427" y="2637921"/>
            <a:ext cx="2362951" cy="688334"/>
          </a:xfrm>
          <a:prstGeom prst="roundRect">
            <a:avLst/>
          </a:prstGeom>
          <a:solidFill>
            <a:schemeClr val="bg2">
              <a:lumMod val="40000"/>
              <a:lumOff val="60000"/>
            </a:schemeClr>
          </a:solidFill>
          <a:effectLst>
            <a:glow rad="63500">
              <a:schemeClr val="accent6">
                <a:satMod val="175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IN" dirty="0"/>
              <a:t>CONNECTION TO BLYNK CLOUD</a:t>
            </a:r>
          </a:p>
        </p:txBody>
      </p:sp>
      <p:sp>
        <p:nvSpPr>
          <p:cNvPr id="28" name="Rectangle: Rounded Corners 27">
            <a:extLst>
              <a:ext uri="{FF2B5EF4-FFF2-40B4-BE49-F238E27FC236}">
                <a16:creationId xmlns:a16="http://schemas.microsoft.com/office/drawing/2014/main" id="{AFDE9CB1-FF56-4EB6-56B3-9DDAA1D11696}"/>
              </a:ext>
            </a:extLst>
          </p:cNvPr>
          <p:cNvSpPr/>
          <p:nvPr/>
        </p:nvSpPr>
        <p:spPr>
          <a:xfrm>
            <a:off x="367032" y="1438727"/>
            <a:ext cx="2028230" cy="688334"/>
          </a:xfrm>
          <a:prstGeom prst="roundRect">
            <a:avLst/>
          </a:prstGeom>
          <a:solidFill>
            <a:schemeClr val="bg2">
              <a:lumMod val="40000"/>
              <a:lumOff val="60000"/>
            </a:schemeClr>
          </a:solidFill>
          <a:effectLst>
            <a:glow rad="63500">
              <a:schemeClr val="accent6">
                <a:satMod val="175000"/>
                <a:alpha val="40000"/>
              </a:schemeClr>
            </a:glow>
          </a:effectLst>
        </p:spPr>
        <p:style>
          <a:lnRef idx="2">
            <a:schemeClr val="dk1"/>
          </a:lnRef>
          <a:fillRef idx="1">
            <a:schemeClr val="lt1"/>
          </a:fillRef>
          <a:effectRef idx="0">
            <a:schemeClr val="dk1"/>
          </a:effectRef>
          <a:fontRef idx="minor">
            <a:schemeClr val="dk1"/>
          </a:fontRef>
        </p:style>
        <p:txBody>
          <a:bodyPr rtlCol="0" anchor="ctr"/>
          <a:lstStyle/>
          <a:p>
            <a:pPr algn="ctr"/>
            <a:r>
              <a:rPr lang="en-US" dirty="0"/>
              <a:t>DESGINING THE CIRCUIT</a:t>
            </a:r>
            <a:endParaRPr lang="en-IN" dirty="0"/>
          </a:p>
        </p:txBody>
      </p:sp>
      <p:cxnSp>
        <p:nvCxnSpPr>
          <p:cNvPr id="5" name="Straight Arrow Connector 4">
            <a:extLst>
              <a:ext uri="{FF2B5EF4-FFF2-40B4-BE49-F238E27FC236}">
                <a16:creationId xmlns:a16="http://schemas.microsoft.com/office/drawing/2014/main" id="{21C22991-CDF3-50A8-161E-15462E027DBA}"/>
              </a:ext>
            </a:extLst>
          </p:cNvPr>
          <p:cNvCxnSpPr>
            <a:cxnSpLocks/>
          </p:cNvCxnSpPr>
          <p:nvPr/>
        </p:nvCxnSpPr>
        <p:spPr>
          <a:xfrm>
            <a:off x="2452412" y="1782894"/>
            <a:ext cx="63368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9" name="Straight Arrow Connector 28">
            <a:extLst>
              <a:ext uri="{FF2B5EF4-FFF2-40B4-BE49-F238E27FC236}">
                <a16:creationId xmlns:a16="http://schemas.microsoft.com/office/drawing/2014/main" id="{AB80D882-AA7E-4980-6B4D-4556FA7FA62B}"/>
              </a:ext>
            </a:extLst>
          </p:cNvPr>
          <p:cNvCxnSpPr>
            <a:cxnSpLocks/>
          </p:cNvCxnSpPr>
          <p:nvPr/>
        </p:nvCxnSpPr>
        <p:spPr>
          <a:xfrm>
            <a:off x="5498031" y="1782894"/>
            <a:ext cx="769597"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0" name="Straight Arrow Connector 29">
            <a:extLst>
              <a:ext uri="{FF2B5EF4-FFF2-40B4-BE49-F238E27FC236}">
                <a16:creationId xmlns:a16="http://schemas.microsoft.com/office/drawing/2014/main" id="{B92B6C48-B759-2FB5-CC30-3E6D9D2E076F}"/>
              </a:ext>
            </a:extLst>
          </p:cNvPr>
          <p:cNvCxnSpPr>
            <a:cxnSpLocks/>
          </p:cNvCxnSpPr>
          <p:nvPr/>
        </p:nvCxnSpPr>
        <p:spPr>
          <a:xfrm flipH="1">
            <a:off x="5498031" y="2986323"/>
            <a:ext cx="769597"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1" name="Straight Arrow Connector 30">
            <a:extLst>
              <a:ext uri="{FF2B5EF4-FFF2-40B4-BE49-F238E27FC236}">
                <a16:creationId xmlns:a16="http://schemas.microsoft.com/office/drawing/2014/main" id="{8A1FC582-F641-E89A-45FB-F178A46A08C5}"/>
              </a:ext>
            </a:extLst>
          </p:cNvPr>
          <p:cNvCxnSpPr>
            <a:cxnSpLocks/>
          </p:cNvCxnSpPr>
          <p:nvPr/>
        </p:nvCxnSpPr>
        <p:spPr>
          <a:xfrm flipH="1">
            <a:off x="2452412" y="2986323"/>
            <a:ext cx="769597"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2" name="Straight Arrow Connector 31">
            <a:extLst>
              <a:ext uri="{FF2B5EF4-FFF2-40B4-BE49-F238E27FC236}">
                <a16:creationId xmlns:a16="http://schemas.microsoft.com/office/drawing/2014/main" id="{A018511C-5FB6-7018-5F35-9361807E86F1}"/>
              </a:ext>
            </a:extLst>
          </p:cNvPr>
          <p:cNvCxnSpPr>
            <a:cxnSpLocks/>
          </p:cNvCxnSpPr>
          <p:nvPr/>
        </p:nvCxnSpPr>
        <p:spPr>
          <a:xfrm>
            <a:off x="2520366" y="4198216"/>
            <a:ext cx="63368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3" name="Straight Arrow Connector 32">
            <a:extLst>
              <a:ext uri="{FF2B5EF4-FFF2-40B4-BE49-F238E27FC236}">
                <a16:creationId xmlns:a16="http://schemas.microsoft.com/office/drawing/2014/main" id="{9577E8B0-BE63-CBB4-1CF6-9802B7B5EE06}"/>
              </a:ext>
            </a:extLst>
          </p:cNvPr>
          <p:cNvCxnSpPr>
            <a:cxnSpLocks/>
          </p:cNvCxnSpPr>
          <p:nvPr/>
        </p:nvCxnSpPr>
        <p:spPr>
          <a:xfrm>
            <a:off x="5498031" y="4198216"/>
            <a:ext cx="78274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4" name="Straight Arrow Connector 33">
            <a:extLst>
              <a:ext uri="{FF2B5EF4-FFF2-40B4-BE49-F238E27FC236}">
                <a16:creationId xmlns:a16="http://schemas.microsoft.com/office/drawing/2014/main" id="{B3BC6843-F62D-A7C0-0CEA-0E8F43FDC139}"/>
              </a:ext>
            </a:extLst>
          </p:cNvPr>
          <p:cNvCxnSpPr>
            <a:cxnSpLocks/>
          </p:cNvCxnSpPr>
          <p:nvPr/>
        </p:nvCxnSpPr>
        <p:spPr>
          <a:xfrm>
            <a:off x="7609302" y="2230941"/>
            <a:ext cx="0" cy="34080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7" name="Straight Arrow Connector 36">
            <a:extLst>
              <a:ext uri="{FF2B5EF4-FFF2-40B4-BE49-F238E27FC236}">
                <a16:creationId xmlns:a16="http://schemas.microsoft.com/office/drawing/2014/main" id="{822F8BE0-BCEE-242B-8386-EC4393CD66EC}"/>
              </a:ext>
            </a:extLst>
          </p:cNvPr>
          <p:cNvCxnSpPr>
            <a:cxnSpLocks/>
          </p:cNvCxnSpPr>
          <p:nvPr/>
        </p:nvCxnSpPr>
        <p:spPr>
          <a:xfrm>
            <a:off x="1335606" y="3447760"/>
            <a:ext cx="0" cy="31699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1818801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87"/>
        <p:cNvGrpSpPr/>
        <p:nvPr/>
      </p:nvGrpSpPr>
      <p:grpSpPr>
        <a:xfrm>
          <a:off x="0" y="0"/>
          <a:ext cx="0" cy="0"/>
          <a:chOff x="0" y="0"/>
          <a:chExt cx="0" cy="0"/>
        </a:xfrm>
      </p:grpSpPr>
      <p:sp>
        <p:nvSpPr>
          <p:cNvPr id="3088" name="Google Shape;3088;p49"/>
          <p:cNvSpPr txBox="1">
            <a:spLocks noGrp="1"/>
          </p:cNvSpPr>
          <p:nvPr>
            <p:ph type="title" idx="8"/>
          </p:nvPr>
        </p:nvSpPr>
        <p:spPr>
          <a:xfrm>
            <a:off x="720000" y="539500"/>
            <a:ext cx="77040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IMAGES OF OUR PROJECT </a:t>
            </a:r>
            <a:endParaRPr dirty="0"/>
          </a:p>
        </p:txBody>
      </p:sp>
      <p:sp>
        <p:nvSpPr>
          <p:cNvPr id="3113" name="Google Shape;3113;p49"/>
          <p:cNvSpPr/>
          <p:nvPr/>
        </p:nvSpPr>
        <p:spPr>
          <a:xfrm>
            <a:off x="4" y="1093900"/>
            <a:ext cx="9143992" cy="78001"/>
          </a:xfrm>
          <a:custGeom>
            <a:avLst/>
            <a:gdLst/>
            <a:ahLst/>
            <a:cxnLst/>
            <a:rect l="l" t="t" r="r" b="b"/>
            <a:pathLst>
              <a:path w="27171" h="525" extrusionOk="0">
                <a:moveTo>
                  <a:pt x="1" y="1"/>
                </a:moveTo>
                <a:lnTo>
                  <a:pt x="1" y="525"/>
                </a:lnTo>
                <a:lnTo>
                  <a:pt x="27171" y="525"/>
                </a:lnTo>
                <a:lnTo>
                  <a:pt x="27171" y="1"/>
                </a:ln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BC644ACB-C38D-7D57-4FD4-833650429A70}"/>
              </a:ext>
            </a:extLst>
          </p:cNvPr>
          <p:cNvPicPr>
            <a:picLocks noChangeAspect="1"/>
          </p:cNvPicPr>
          <p:nvPr/>
        </p:nvPicPr>
        <p:blipFill>
          <a:blip r:embed="rId3"/>
          <a:stretch>
            <a:fillRect/>
          </a:stretch>
        </p:blipFill>
        <p:spPr>
          <a:xfrm>
            <a:off x="6475751" y="1484026"/>
            <a:ext cx="2089019" cy="308496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a:extLst>
              <a:ext uri="{FF2B5EF4-FFF2-40B4-BE49-F238E27FC236}">
                <a16:creationId xmlns:a16="http://schemas.microsoft.com/office/drawing/2014/main" id="{24FEDC3F-1953-A884-A787-736FD47EBEDF}"/>
              </a:ext>
            </a:extLst>
          </p:cNvPr>
          <p:cNvPicPr>
            <a:picLocks noChangeAspect="1"/>
          </p:cNvPicPr>
          <p:nvPr/>
        </p:nvPicPr>
        <p:blipFill>
          <a:blip r:embed="rId4"/>
          <a:stretch>
            <a:fillRect/>
          </a:stretch>
        </p:blipFill>
        <p:spPr>
          <a:xfrm rot="16200000">
            <a:off x="1690941" y="454760"/>
            <a:ext cx="3084969" cy="51435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700544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87"/>
        <p:cNvGrpSpPr/>
        <p:nvPr/>
      </p:nvGrpSpPr>
      <p:grpSpPr>
        <a:xfrm>
          <a:off x="0" y="0"/>
          <a:ext cx="0" cy="0"/>
          <a:chOff x="0" y="0"/>
          <a:chExt cx="0" cy="0"/>
        </a:xfrm>
      </p:grpSpPr>
      <p:sp>
        <p:nvSpPr>
          <p:cNvPr id="3088" name="Google Shape;3088;p49"/>
          <p:cNvSpPr txBox="1">
            <a:spLocks noGrp="1"/>
          </p:cNvSpPr>
          <p:nvPr>
            <p:ph type="title" idx="8"/>
          </p:nvPr>
        </p:nvSpPr>
        <p:spPr>
          <a:xfrm>
            <a:off x="720000" y="539500"/>
            <a:ext cx="77040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ADVANTAGES OF OUR PROJECT</a:t>
            </a:r>
            <a:endParaRPr dirty="0"/>
          </a:p>
        </p:txBody>
      </p:sp>
      <p:sp>
        <p:nvSpPr>
          <p:cNvPr id="3113" name="Google Shape;3113;p49"/>
          <p:cNvSpPr/>
          <p:nvPr/>
        </p:nvSpPr>
        <p:spPr>
          <a:xfrm>
            <a:off x="4" y="1093900"/>
            <a:ext cx="9143992" cy="78001"/>
          </a:xfrm>
          <a:custGeom>
            <a:avLst/>
            <a:gdLst/>
            <a:ahLst/>
            <a:cxnLst/>
            <a:rect l="l" t="t" r="r" b="b"/>
            <a:pathLst>
              <a:path w="27171" h="525" extrusionOk="0">
                <a:moveTo>
                  <a:pt x="1" y="1"/>
                </a:moveTo>
                <a:lnTo>
                  <a:pt x="1" y="525"/>
                </a:lnTo>
                <a:lnTo>
                  <a:pt x="27171" y="525"/>
                </a:lnTo>
                <a:lnTo>
                  <a:pt x="27171" y="1"/>
                </a:lnTo>
                <a:close/>
              </a:path>
            </a:pathLst>
          </a:custGeom>
          <a:solidFill>
            <a:srgbClr val="7224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Content Placeholder 2">
            <a:extLst>
              <a:ext uri="{FF2B5EF4-FFF2-40B4-BE49-F238E27FC236}">
                <a16:creationId xmlns:a16="http://schemas.microsoft.com/office/drawing/2014/main" id="{496A929E-C5F0-4447-DAF8-70271733B4D4}"/>
              </a:ext>
            </a:extLst>
          </p:cNvPr>
          <p:cNvSpPr txBox="1">
            <a:spLocks/>
          </p:cNvSpPr>
          <p:nvPr/>
        </p:nvSpPr>
        <p:spPr>
          <a:xfrm>
            <a:off x="274458" y="1999091"/>
            <a:ext cx="8337758" cy="22832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Inter"/>
              <a:buNone/>
              <a:defRPr sz="1400" b="0" i="0" u="none" strike="noStrike" cap="none">
                <a:solidFill>
                  <a:schemeClr val="dk1"/>
                </a:solidFill>
                <a:latin typeface="Inter"/>
                <a:ea typeface="Inter"/>
                <a:cs typeface="Inter"/>
                <a:sym typeface="Inter"/>
              </a:defRPr>
            </a:lvl1pPr>
            <a:lvl2pPr marL="914400" marR="0" lvl="1" indent="-317500" algn="ctr" rtl="0">
              <a:lnSpc>
                <a:spcPct val="100000"/>
              </a:lnSpc>
              <a:spcBef>
                <a:spcPts val="0"/>
              </a:spcBef>
              <a:spcAft>
                <a:spcPts val="0"/>
              </a:spcAft>
              <a:buClr>
                <a:schemeClr val="dk2"/>
              </a:buClr>
              <a:buSzPts val="1400"/>
              <a:buFont typeface="Inter"/>
              <a:buNone/>
              <a:defRPr sz="1400" b="0" i="0" u="none" strike="noStrike" cap="none">
                <a:solidFill>
                  <a:schemeClr val="dk2"/>
                </a:solidFill>
                <a:latin typeface="Inter"/>
                <a:ea typeface="Inter"/>
                <a:cs typeface="Inter"/>
                <a:sym typeface="Inter"/>
              </a:defRPr>
            </a:lvl2pPr>
            <a:lvl3pPr marL="1371600" marR="0" lvl="2" indent="-317500" algn="ctr" rtl="0">
              <a:lnSpc>
                <a:spcPct val="100000"/>
              </a:lnSpc>
              <a:spcBef>
                <a:spcPts val="1600"/>
              </a:spcBef>
              <a:spcAft>
                <a:spcPts val="0"/>
              </a:spcAft>
              <a:buClr>
                <a:schemeClr val="dk2"/>
              </a:buClr>
              <a:buSzPts val="1400"/>
              <a:buFont typeface="Inter"/>
              <a:buNone/>
              <a:defRPr sz="1400" b="0" i="0" u="none" strike="noStrike" cap="none">
                <a:solidFill>
                  <a:schemeClr val="dk2"/>
                </a:solidFill>
                <a:latin typeface="Inter"/>
                <a:ea typeface="Inter"/>
                <a:cs typeface="Inter"/>
                <a:sym typeface="Inter"/>
              </a:defRPr>
            </a:lvl3pPr>
            <a:lvl4pPr marL="1828800" marR="0" lvl="3" indent="-317500" algn="ctr" rtl="0">
              <a:lnSpc>
                <a:spcPct val="100000"/>
              </a:lnSpc>
              <a:spcBef>
                <a:spcPts val="1600"/>
              </a:spcBef>
              <a:spcAft>
                <a:spcPts val="0"/>
              </a:spcAft>
              <a:buClr>
                <a:schemeClr val="dk2"/>
              </a:buClr>
              <a:buSzPts val="1400"/>
              <a:buFont typeface="Inter"/>
              <a:buNone/>
              <a:defRPr sz="1400" b="0" i="0" u="none" strike="noStrike" cap="none">
                <a:solidFill>
                  <a:schemeClr val="dk2"/>
                </a:solidFill>
                <a:latin typeface="Inter"/>
                <a:ea typeface="Inter"/>
                <a:cs typeface="Inter"/>
                <a:sym typeface="Inter"/>
              </a:defRPr>
            </a:lvl4pPr>
            <a:lvl5pPr marL="2286000" marR="0" lvl="4" indent="-317500" algn="ctr" rtl="0">
              <a:lnSpc>
                <a:spcPct val="100000"/>
              </a:lnSpc>
              <a:spcBef>
                <a:spcPts val="1600"/>
              </a:spcBef>
              <a:spcAft>
                <a:spcPts val="0"/>
              </a:spcAft>
              <a:buClr>
                <a:schemeClr val="dk2"/>
              </a:buClr>
              <a:buSzPts val="1400"/>
              <a:buFont typeface="Inter"/>
              <a:buNone/>
              <a:defRPr sz="1400" b="0" i="0" u="none" strike="noStrike" cap="none">
                <a:solidFill>
                  <a:schemeClr val="dk2"/>
                </a:solidFill>
                <a:latin typeface="Inter"/>
                <a:ea typeface="Inter"/>
                <a:cs typeface="Inter"/>
                <a:sym typeface="Inter"/>
              </a:defRPr>
            </a:lvl5pPr>
            <a:lvl6pPr marL="2743200" marR="0" lvl="5" indent="-317500" algn="ctr" rtl="0">
              <a:lnSpc>
                <a:spcPct val="100000"/>
              </a:lnSpc>
              <a:spcBef>
                <a:spcPts val="1600"/>
              </a:spcBef>
              <a:spcAft>
                <a:spcPts val="0"/>
              </a:spcAft>
              <a:buClr>
                <a:schemeClr val="dk2"/>
              </a:buClr>
              <a:buSzPts val="1400"/>
              <a:buFont typeface="Inter"/>
              <a:buNone/>
              <a:defRPr sz="1400" b="0" i="0" u="none" strike="noStrike" cap="none">
                <a:solidFill>
                  <a:schemeClr val="dk2"/>
                </a:solidFill>
                <a:latin typeface="Inter"/>
                <a:ea typeface="Inter"/>
                <a:cs typeface="Inter"/>
                <a:sym typeface="Inter"/>
              </a:defRPr>
            </a:lvl6pPr>
            <a:lvl7pPr marL="3200400" marR="0" lvl="6" indent="-317500" algn="ctr" rtl="0">
              <a:lnSpc>
                <a:spcPct val="100000"/>
              </a:lnSpc>
              <a:spcBef>
                <a:spcPts val="1600"/>
              </a:spcBef>
              <a:spcAft>
                <a:spcPts val="0"/>
              </a:spcAft>
              <a:buClr>
                <a:schemeClr val="dk2"/>
              </a:buClr>
              <a:buSzPts val="1400"/>
              <a:buFont typeface="Inter"/>
              <a:buNone/>
              <a:defRPr sz="1400" b="0" i="0" u="none" strike="noStrike" cap="none">
                <a:solidFill>
                  <a:schemeClr val="dk2"/>
                </a:solidFill>
                <a:latin typeface="Inter"/>
                <a:ea typeface="Inter"/>
                <a:cs typeface="Inter"/>
                <a:sym typeface="Inter"/>
              </a:defRPr>
            </a:lvl7pPr>
            <a:lvl8pPr marL="3657600" marR="0" lvl="7" indent="-317500" algn="ctr" rtl="0">
              <a:lnSpc>
                <a:spcPct val="100000"/>
              </a:lnSpc>
              <a:spcBef>
                <a:spcPts val="1600"/>
              </a:spcBef>
              <a:spcAft>
                <a:spcPts val="0"/>
              </a:spcAft>
              <a:buClr>
                <a:schemeClr val="dk2"/>
              </a:buClr>
              <a:buSzPts val="1400"/>
              <a:buFont typeface="Inter"/>
              <a:buNone/>
              <a:defRPr sz="1400" b="0" i="0" u="none" strike="noStrike" cap="none">
                <a:solidFill>
                  <a:schemeClr val="dk2"/>
                </a:solidFill>
                <a:latin typeface="Inter"/>
                <a:ea typeface="Inter"/>
                <a:cs typeface="Inter"/>
                <a:sym typeface="Inter"/>
              </a:defRPr>
            </a:lvl8pPr>
            <a:lvl9pPr marL="4114800" marR="0" lvl="8" indent="-317500" algn="ctr" rtl="0">
              <a:lnSpc>
                <a:spcPct val="100000"/>
              </a:lnSpc>
              <a:spcBef>
                <a:spcPts val="1600"/>
              </a:spcBef>
              <a:spcAft>
                <a:spcPts val="1600"/>
              </a:spcAft>
              <a:buClr>
                <a:schemeClr val="dk2"/>
              </a:buClr>
              <a:buSzPts val="1400"/>
              <a:buFont typeface="Inter"/>
              <a:buNone/>
              <a:defRPr sz="1400" b="0" i="0" u="none" strike="noStrike" cap="none">
                <a:solidFill>
                  <a:schemeClr val="dk2"/>
                </a:solidFill>
                <a:latin typeface="Inter"/>
                <a:ea typeface="Inter"/>
                <a:cs typeface="Inter"/>
                <a:sym typeface="Inter"/>
              </a:defRPr>
            </a:lvl9pPr>
          </a:lstStyle>
          <a:p>
            <a:pPr algn="l">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There’s is no direct  human interference so this is more safer  for land mine workers(humans). </a:t>
            </a:r>
          </a:p>
          <a:p>
            <a:pPr algn="l">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Because of its wide range humans can detect mines from the safer distance without risking there lives. </a:t>
            </a:r>
          </a:p>
          <a:p>
            <a:pPr algn="l">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We have used GPS module so it is used to mapping  land mines.</a:t>
            </a:r>
          </a:p>
          <a:p>
            <a:pPr algn="l">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Furthermore because of GPS it becomes more precise and accurate</a:t>
            </a:r>
            <a:r>
              <a:rPr lang="en-US" sz="1800" dirty="0">
                <a:latin typeface="ff5"/>
              </a:rPr>
              <a:t>.</a:t>
            </a:r>
          </a:p>
          <a:p>
            <a:pPr marL="0" indent="0"/>
            <a:r>
              <a:rPr lang="en-US" dirty="0">
                <a:latin typeface="ff5"/>
              </a:rPr>
              <a:t> </a:t>
            </a:r>
          </a:p>
          <a:p>
            <a:endParaRPr lang="en-US" dirty="0"/>
          </a:p>
        </p:txBody>
      </p:sp>
    </p:spTree>
    <p:extLst>
      <p:ext uri="{BB962C8B-B14F-4D97-AF65-F5344CB8AC3E}">
        <p14:creationId xmlns:p14="http://schemas.microsoft.com/office/powerpoint/2010/main" val="3389296762"/>
      </p:ext>
    </p:extLst>
  </p:cSld>
  <p:clrMapOvr>
    <a:masterClrMapping/>
  </p:clrMapOvr>
</p:sld>
</file>

<file path=ppt/theme/theme1.xml><?xml version="1.0" encoding="utf-8"?>
<a:theme xmlns:a="http://schemas.openxmlformats.org/drawingml/2006/main" name="National Library Workers Day by Slidesgo">
  <a:themeElements>
    <a:clrScheme name="Simple Light">
      <a:dk1>
        <a:srgbClr val="421B1A"/>
      </a:dk1>
      <a:lt1>
        <a:srgbClr val="FFF0D7"/>
      </a:lt1>
      <a:dk2>
        <a:srgbClr val="C13633"/>
      </a:dk2>
      <a:lt2>
        <a:srgbClr val="893128"/>
      </a:lt2>
      <a:accent1>
        <a:srgbClr val="722420"/>
      </a:accent1>
      <a:accent2>
        <a:srgbClr val="904D9E"/>
      </a:accent2>
      <a:accent3>
        <a:srgbClr val="3D7391"/>
      </a:accent3>
      <a:accent4>
        <a:srgbClr val="D88445"/>
      </a:accent4>
      <a:accent5>
        <a:srgbClr val="827423"/>
      </a:accent5>
      <a:accent6>
        <a:srgbClr val="C13633"/>
      </a:accent6>
      <a:hlink>
        <a:srgbClr val="FFBE3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622</TotalTime>
  <Words>678</Words>
  <Application>Microsoft Office PowerPoint</Application>
  <PresentationFormat>On-screen Show (16:9)</PresentationFormat>
  <Paragraphs>104</Paragraphs>
  <Slides>12</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Abril Fatface</vt:lpstr>
      <vt:lpstr>Calibri</vt:lpstr>
      <vt:lpstr>Wingdings</vt:lpstr>
      <vt:lpstr>Arial</vt:lpstr>
      <vt:lpstr>Algerian</vt:lpstr>
      <vt:lpstr>Inter</vt:lpstr>
      <vt:lpstr>Times New Roman</vt:lpstr>
      <vt:lpstr>ff5</vt:lpstr>
      <vt:lpstr>National Library Workers Day by Slidesgo</vt:lpstr>
      <vt:lpstr>PowerPoint Presentation</vt:lpstr>
      <vt:lpstr>INTRODUCTION </vt:lpstr>
      <vt:lpstr>LITRATURE REVIEW</vt:lpstr>
      <vt:lpstr>PowerPoint Presentation</vt:lpstr>
      <vt:lpstr>PowerPoint Presentation</vt:lpstr>
      <vt:lpstr>ARCHITECTURE OF OUR PROJECT </vt:lpstr>
      <vt:lpstr>METHORDOLOGY OF PROJECT</vt:lpstr>
      <vt:lpstr>IMAGES OF OUR PROJECT </vt:lpstr>
      <vt:lpstr> ADVANTAGES OF OUR PROJECT</vt:lpstr>
      <vt:lpstr> LIMITATION OF OUR PROJECT</vt:lpstr>
      <vt:lpstr> CONCLUSION </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Alhussain Shaikh</cp:lastModifiedBy>
  <cp:revision>30</cp:revision>
  <dcterms:modified xsi:type="dcterms:W3CDTF">2023-07-18T03:57:14Z</dcterms:modified>
</cp:coreProperties>
</file>